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274" r:id="rId3"/>
    <p:sldId id="266" r:id="rId4"/>
    <p:sldId id="294" r:id="rId5"/>
    <p:sldId id="286" r:id="rId6"/>
    <p:sldId id="288" r:id="rId7"/>
    <p:sldId id="295" r:id="rId8"/>
    <p:sldId id="316" r:id="rId9"/>
    <p:sldId id="301" r:id="rId10"/>
    <p:sldId id="302" r:id="rId11"/>
    <p:sldId id="317" r:id="rId12"/>
    <p:sldId id="289" r:id="rId13"/>
    <p:sldId id="322" r:id="rId14"/>
    <p:sldId id="291" r:id="rId15"/>
    <p:sldId id="292" r:id="rId16"/>
    <p:sldId id="304" r:id="rId17"/>
    <p:sldId id="293" r:id="rId18"/>
    <p:sldId id="275" r:id="rId19"/>
    <p:sldId id="318" r:id="rId20"/>
    <p:sldId id="296" r:id="rId21"/>
    <p:sldId id="297" r:id="rId22"/>
    <p:sldId id="298" r:id="rId23"/>
    <p:sldId id="299" r:id="rId24"/>
    <p:sldId id="319" r:id="rId25"/>
    <p:sldId id="300" r:id="rId26"/>
    <p:sldId id="303" r:id="rId27"/>
    <p:sldId id="313" r:id="rId28"/>
    <p:sldId id="323" r:id="rId29"/>
    <p:sldId id="325" r:id="rId30"/>
    <p:sldId id="314" r:id="rId31"/>
    <p:sldId id="324" r:id="rId32"/>
    <p:sldId id="326" r:id="rId33"/>
    <p:sldId id="328" r:id="rId34"/>
    <p:sldId id="305" r:id="rId35"/>
    <p:sldId id="306" r:id="rId36"/>
    <p:sldId id="327" r:id="rId37"/>
    <p:sldId id="329" r:id="rId38"/>
    <p:sldId id="330" r:id="rId39"/>
    <p:sldId id="331" r:id="rId40"/>
    <p:sldId id="287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262"/>
    <a:srgbClr val="74DFE7"/>
    <a:srgbClr val="DF9083"/>
    <a:srgbClr val="EBB81F"/>
    <a:srgbClr val="E80EAF"/>
    <a:srgbClr val="AEF005"/>
    <a:srgbClr val="E6E6E6"/>
    <a:srgbClr val="4E474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Waterfa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5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12576" y="3525748"/>
            <a:ext cx="10908704" cy="2726591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They can’t practice a professional sport without 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… 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these clubs.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28978" y="288921"/>
            <a:ext cx="2667505" cy="2584058"/>
            <a:chOff x="773578" y="317983"/>
            <a:chExt cx="2042019" cy="2705094"/>
          </a:xfrm>
          <a:solidFill>
            <a:srgbClr val="EBB81F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2705094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3579" y="1221908"/>
              <a:ext cx="2042018" cy="7410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joining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281992" y="224806"/>
            <a:ext cx="2664296" cy="2708825"/>
            <a:chOff x="4669886" y="309029"/>
            <a:chExt cx="2003194" cy="1929439"/>
          </a:xfrm>
        </p:grpSpPr>
        <p:sp>
          <p:nvSpPr>
            <p:cNvPr id="18" name="Овал 17"/>
            <p:cNvSpPr/>
            <p:nvPr/>
          </p:nvSpPr>
          <p:spPr>
            <a:xfrm>
              <a:off x="4688936" y="309029"/>
              <a:ext cx="1965094" cy="1929439"/>
            </a:xfrm>
            <a:prstGeom prst="ellipse">
              <a:avLst/>
            </a:prstGeom>
            <a:solidFill>
              <a:srgbClr val="01426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69886" y="988343"/>
              <a:ext cx="2003194" cy="5042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treating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316054" y="315046"/>
            <a:ext cx="2610387" cy="2618586"/>
            <a:chOff x="3707904" y="349426"/>
            <a:chExt cx="2029321" cy="1929439"/>
          </a:xfrm>
          <a:solidFill>
            <a:srgbClr val="74DFE7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55571" y="985659"/>
              <a:ext cx="1981654" cy="52158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being 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729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47670" y="3983361"/>
            <a:ext cx="10143391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It is difficult to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…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that style inside this building.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next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420085" y="164819"/>
            <a:ext cx="2513778" cy="2495523"/>
            <a:chOff x="773578" y="317983"/>
            <a:chExt cx="2016224" cy="1929439"/>
          </a:xfrm>
          <a:solidFill>
            <a:srgbClr val="7030A0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3578" y="1063846"/>
              <a:ext cx="2016224" cy="452125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3200" b="1" dirty="0">
                  <a:solidFill>
                    <a:prstClr val="white"/>
                  </a:solidFill>
                  <a:latin typeface="Arial Black" panose="020B0A04020102020204" pitchFamily="34" charset="0"/>
                  <a:ea typeface="Times New Roman" pitchFamily="18" charset="0"/>
                  <a:cs typeface="Arial" pitchFamily="34" charset="0"/>
                </a:rPr>
                <a:t>maintain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360350" y="164819"/>
            <a:ext cx="2795824" cy="2540667"/>
            <a:chOff x="6614703" y="349425"/>
            <a:chExt cx="2115759" cy="1929439"/>
          </a:xfrm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14703" y="1070348"/>
              <a:ext cx="2115759" cy="44409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smtClean="0">
                  <a:solidFill>
                    <a:prstClr val="white"/>
                  </a:solidFill>
                  <a:latin typeface="Arial Black" panose="020B0A04020102020204" pitchFamily="34" charset="0"/>
                </a:rPr>
                <a:t>stay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50640" y="164819"/>
            <a:ext cx="2645803" cy="2540666"/>
            <a:chOff x="3707904" y="349426"/>
            <a:chExt cx="2016224" cy="1929439"/>
          </a:xfrm>
          <a:solidFill>
            <a:srgbClr val="EBB81F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07904" y="1070349"/>
              <a:ext cx="1854205" cy="44409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consider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603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156231"/>
            <a:ext cx="9635035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They pretended not to hear, and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…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walking.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next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420085" y="138694"/>
            <a:ext cx="2513778" cy="2495523"/>
            <a:chOff x="773578" y="317983"/>
            <a:chExt cx="2016224" cy="1929439"/>
          </a:xfrm>
          <a:solidFill>
            <a:srgbClr val="7030A0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1929439"/>
            </a:xfrm>
            <a:prstGeom prst="ellipse">
              <a:avLst/>
            </a:prstGeom>
            <a:solidFill>
              <a:srgbClr val="01426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53598" y="929618"/>
              <a:ext cx="1656184" cy="547309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4000" b="1" dirty="0">
                  <a:solidFill>
                    <a:prstClr val="white"/>
                  </a:solidFill>
                  <a:latin typeface="Arial Black" panose="020B0A04020102020204" pitchFamily="34" charset="0"/>
                  <a:ea typeface="Times New Roman" pitchFamily="18" charset="0"/>
                  <a:cs typeface="Arial" pitchFamily="34" charset="0"/>
                </a:rPr>
                <a:t>kept</a:t>
              </a:r>
              <a:endPara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91880" y="164819"/>
            <a:ext cx="2664296" cy="2540667"/>
            <a:chOff x="6714238" y="349425"/>
            <a:chExt cx="2016224" cy="1929439"/>
          </a:xfrm>
          <a:solidFill>
            <a:srgbClr val="74DFE7"/>
          </a:solidFill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94258" y="956110"/>
              <a:ext cx="1656184" cy="537584"/>
            </a:xfrm>
            <a:prstGeom prst="rect">
              <a:avLst/>
            </a:prstGeom>
            <a:grp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white"/>
                  </a:solidFill>
                  <a:latin typeface="Arial Black" panose="020B0A04020102020204" pitchFamily="34" charset="0"/>
                </a:rPr>
                <a:t>g</a:t>
              </a:r>
              <a:r>
                <a:rPr lang="en-US" sz="4000" b="1" dirty="0" smtClean="0">
                  <a:solidFill>
                    <a:prstClr val="white"/>
                  </a:solidFill>
                  <a:latin typeface="Arial Black" panose="020B0A04020102020204" pitchFamily="34" charset="0"/>
                </a:rPr>
                <a:t>o on</a:t>
              </a:r>
              <a:endPara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50640" y="164819"/>
            <a:ext cx="2645803" cy="2540666"/>
            <a:chOff x="3707904" y="349426"/>
            <a:chExt cx="2016224" cy="1929439"/>
          </a:xfrm>
          <a:solidFill>
            <a:srgbClr val="EBB81F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51919" y="1008371"/>
              <a:ext cx="1728193" cy="537585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carried</a:t>
              </a:r>
              <a:endPara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008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47670" y="3596096"/>
            <a:ext cx="10143391" cy="2726591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Fitness </a:t>
            </a:r>
            <a:r>
              <a:rPr lang="en-US" sz="4000" dirty="0" err="1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сentres</a:t>
            </a:r>
            <a:r>
              <a:rPr lang="en-US" sz="4000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are often … at the shopping </a:t>
            </a:r>
            <a:r>
              <a:rPr lang="en-US" sz="4000" dirty="0" err="1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centres</a:t>
            </a:r>
            <a:r>
              <a:rPr lang="en-US" sz="4000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next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420085" y="164819"/>
            <a:ext cx="2513778" cy="2495523"/>
            <a:chOff x="773578" y="317983"/>
            <a:chExt cx="2016224" cy="1929439"/>
          </a:xfrm>
          <a:solidFill>
            <a:srgbClr val="7030A0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3578" y="1063846"/>
              <a:ext cx="2016224" cy="452125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3200" b="1" dirty="0" smtClean="0">
                  <a:solidFill>
                    <a:prstClr val="white"/>
                  </a:solidFill>
                  <a:latin typeface="Arial Black" panose="020B0A04020102020204" pitchFamily="34" charset="0"/>
                  <a:ea typeface="Times New Roman" pitchFamily="18" charset="0"/>
                  <a:cs typeface="Arial" pitchFamily="34" charset="0"/>
                </a:rPr>
                <a:t>located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360350" y="164819"/>
            <a:ext cx="2795824" cy="2540667"/>
            <a:chOff x="6614703" y="349425"/>
            <a:chExt cx="2115759" cy="1929439"/>
          </a:xfrm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14703" y="1070348"/>
              <a:ext cx="2115759" cy="44409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prstClr val="white"/>
                  </a:solidFill>
                  <a:latin typeface="Arial Black" panose="020B0A04020102020204" pitchFamily="34" charset="0"/>
                </a:rPr>
                <a:t>i</a:t>
              </a:r>
              <a:r>
                <a:rPr lang="en-US" sz="3200" b="1" dirty="0" smtClean="0">
                  <a:solidFill>
                    <a:prstClr val="white"/>
                  </a:solidFill>
                  <a:latin typeface="Arial Black" panose="020B0A04020102020204" pitchFamily="34" charset="0"/>
                </a:rPr>
                <a:t>nspired 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50640" y="164819"/>
            <a:ext cx="2645803" cy="2540666"/>
            <a:chOff x="3707904" y="349426"/>
            <a:chExt cx="2016224" cy="1929439"/>
          </a:xfrm>
          <a:solidFill>
            <a:srgbClr val="EBB81F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07904" y="1070349"/>
              <a:ext cx="1854205" cy="44409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stated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19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56592" y="4077072"/>
            <a:ext cx="11549386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We don’t need any help, but it was nice of you to 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… .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28978" y="288921"/>
            <a:ext cx="2633809" cy="2584058"/>
            <a:chOff x="773578" y="317983"/>
            <a:chExt cx="2016224" cy="2705094"/>
          </a:xfrm>
          <a:solidFill>
            <a:srgbClr val="EBB81F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2705094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79652" y="1221908"/>
              <a:ext cx="1910150" cy="7410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offer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307329" y="224806"/>
            <a:ext cx="2613622" cy="2708825"/>
            <a:chOff x="4688936" y="309029"/>
            <a:chExt cx="1965094" cy="1929439"/>
          </a:xfrm>
        </p:grpSpPr>
        <p:sp>
          <p:nvSpPr>
            <p:cNvPr id="18" name="Овал 17"/>
            <p:cNvSpPr/>
            <p:nvPr/>
          </p:nvSpPr>
          <p:spPr>
            <a:xfrm>
              <a:off x="4688936" y="309029"/>
              <a:ext cx="1965094" cy="1929439"/>
            </a:xfrm>
            <a:prstGeom prst="ellipse">
              <a:avLst/>
            </a:prstGeom>
            <a:solidFill>
              <a:srgbClr val="01426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48739" y="965784"/>
              <a:ext cx="1827989" cy="5042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provide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286500" y="315046"/>
            <a:ext cx="2722593" cy="2618586"/>
            <a:chOff x="3684928" y="349426"/>
            <a:chExt cx="2116550" cy="1929439"/>
          </a:xfrm>
          <a:solidFill>
            <a:srgbClr val="74DFE7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84928" y="962322"/>
              <a:ext cx="2116550" cy="52158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maintain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367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29517" y="4189537"/>
            <a:ext cx="9865097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Animals are not </a:t>
            </a:r>
            <a:r>
              <a:rPr lang="en-US" sz="4000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... </a:t>
            </a:r>
            <a:r>
              <a:rPr lang="en-US" sz="4000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inside the shop.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067782" y="178582"/>
            <a:ext cx="2870501" cy="2522108"/>
            <a:chOff x="639662" y="317983"/>
            <a:chExt cx="2233109" cy="1929439"/>
          </a:xfrm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1929439"/>
            </a:xfrm>
            <a:prstGeom prst="ellipse">
              <a:avLst/>
            </a:prstGeom>
            <a:solidFill>
              <a:srgbClr val="74DFE7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39662" y="923983"/>
              <a:ext cx="2233109" cy="494450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prstClr val="white"/>
                  </a:solidFill>
                  <a:latin typeface="Arial Black" panose="020B0A04020102020204" pitchFamily="34" charset="0"/>
                  <a:ea typeface="Times New Roman" pitchFamily="18" charset="0"/>
                  <a:cs typeface="Arial" pitchFamily="34" charset="0"/>
                </a:rPr>
                <a:t>permitted</a:t>
              </a:r>
              <a:endParaRPr lang="ru-RU" sz="36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131558" y="178583"/>
            <a:ext cx="2808311" cy="2522107"/>
            <a:chOff x="6216895" y="218729"/>
            <a:chExt cx="2185276" cy="1929439"/>
          </a:xfrm>
          <a:solidFill>
            <a:srgbClr val="014262"/>
          </a:solidFill>
        </p:grpSpPr>
        <p:sp>
          <p:nvSpPr>
            <p:cNvPr id="18" name="Овал 17"/>
            <p:cNvSpPr/>
            <p:nvPr/>
          </p:nvSpPr>
          <p:spPr>
            <a:xfrm>
              <a:off x="6292085" y="218729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16895" y="892541"/>
              <a:ext cx="2185276" cy="4944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happened</a:t>
              </a:r>
              <a:endParaRPr lang="ru-RU" sz="36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51520" y="90507"/>
            <a:ext cx="2736303" cy="2584058"/>
            <a:chOff x="3707904" y="349426"/>
            <a:chExt cx="2016224" cy="1929439"/>
          </a:xfrm>
          <a:solidFill>
            <a:srgbClr val="EBB81F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66822" y="1004494"/>
              <a:ext cx="1898387" cy="528557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forced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642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206388" y="3683722"/>
            <a:ext cx="11556776" cy="2726591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The children have not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…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the age when they must care for themselves.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615245" y="171792"/>
            <a:ext cx="2541737" cy="2527353"/>
            <a:chOff x="698537" y="334748"/>
            <a:chExt cx="2058468" cy="1929439"/>
          </a:xfrm>
          <a:solidFill>
            <a:srgbClr val="74DFE7"/>
          </a:solidFill>
        </p:grpSpPr>
        <p:sp>
          <p:nvSpPr>
            <p:cNvPr id="9" name="Овал 8"/>
            <p:cNvSpPr/>
            <p:nvPr/>
          </p:nvSpPr>
          <p:spPr>
            <a:xfrm>
              <a:off x="698537" y="334748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6101" y="1037842"/>
              <a:ext cx="2040904" cy="446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prstClr val="white"/>
                  </a:solidFill>
                  <a:latin typeface="Arial Black" panose="020B0A04020102020204" pitchFamily="34" charset="0"/>
                  <a:ea typeface="Times New Roman" pitchFamily="18" charset="0"/>
                  <a:cs typeface="Arial" pitchFamily="34" charset="0"/>
                </a:rPr>
                <a:t>reached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502881" y="109476"/>
            <a:ext cx="2533616" cy="2589669"/>
            <a:chOff x="6714238" y="349425"/>
            <a:chExt cx="2016224" cy="1929439"/>
          </a:xfrm>
          <a:solidFill>
            <a:srgbClr val="014262"/>
          </a:solidFill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55748" y="1082029"/>
              <a:ext cx="1954020" cy="43568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grown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39552" y="93127"/>
            <a:ext cx="2697179" cy="2584058"/>
            <a:chOff x="3716031" y="302877"/>
            <a:chExt cx="2064734" cy="1929439"/>
          </a:xfrm>
          <a:solidFill>
            <a:srgbClr val="EBB81F"/>
          </a:solidFill>
        </p:grpSpPr>
        <p:sp>
          <p:nvSpPr>
            <p:cNvPr id="15" name="Овал 14"/>
            <p:cNvSpPr/>
            <p:nvPr/>
          </p:nvSpPr>
          <p:spPr>
            <a:xfrm>
              <a:off x="3716031" y="302877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30995" y="1035042"/>
              <a:ext cx="2049770" cy="436634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stayed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632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96552" y="4189537"/>
            <a:ext cx="11117338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The price of the goods is </a:t>
            </a:r>
            <a:endParaRPr lang="en-US" sz="4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… 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on the back.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28978" y="288921"/>
            <a:ext cx="2715683" cy="2584058"/>
            <a:chOff x="773578" y="317983"/>
            <a:chExt cx="2078900" cy="2705094"/>
          </a:xfrm>
          <a:solidFill>
            <a:srgbClr val="EBB81F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2705094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3578" y="1221908"/>
              <a:ext cx="2078900" cy="7410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stated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307329" y="224806"/>
            <a:ext cx="2613622" cy="2708825"/>
            <a:chOff x="4688936" y="309029"/>
            <a:chExt cx="1965094" cy="1929439"/>
          </a:xfrm>
          <a:solidFill>
            <a:srgbClr val="014262"/>
          </a:solidFill>
        </p:grpSpPr>
        <p:sp>
          <p:nvSpPr>
            <p:cNvPr id="18" name="Овал 17"/>
            <p:cNvSpPr/>
            <p:nvPr/>
          </p:nvSpPr>
          <p:spPr>
            <a:xfrm>
              <a:off x="4688936" y="309029"/>
              <a:ext cx="196509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50494" y="965784"/>
              <a:ext cx="1827989" cy="5042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write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236567" y="315046"/>
            <a:ext cx="2752515" cy="2618586"/>
            <a:chOff x="3646110" y="349426"/>
            <a:chExt cx="2139811" cy="1929439"/>
          </a:xfrm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solidFill>
              <a:srgbClr val="74DFE7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46110" y="1007677"/>
              <a:ext cx="2139811" cy="476233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contained</a:t>
              </a:r>
              <a:endParaRPr lang="ru-RU" sz="36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686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84584" y="4189537"/>
            <a:ext cx="12169352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They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…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to smoke some </a:t>
            </a:r>
            <a:endParaRPr lang="en-US" sz="4000" b="1" dirty="0" smtClean="0">
              <a:solidFill>
                <a:prstClr val="white"/>
              </a:solidFill>
              <a:latin typeface="Arial Black" panose="020B0A04020102020204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years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ago.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474481" y="171792"/>
            <a:ext cx="2818535" cy="2527353"/>
            <a:chOff x="584537" y="334748"/>
            <a:chExt cx="2282638" cy="1929439"/>
          </a:xfrm>
          <a:solidFill>
            <a:srgbClr val="74DFE7"/>
          </a:solidFill>
        </p:grpSpPr>
        <p:sp>
          <p:nvSpPr>
            <p:cNvPr id="9" name="Овал 8"/>
            <p:cNvSpPr/>
            <p:nvPr/>
          </p:nvSpPr>
          <p:spPr>
            <a:xfrm>
              <a:off x="698537" y="334748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4537" y="993272"/>
              <a:ext cx="2282638" cy="446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prstClr val="white"/>
                  </a:solidFill>
                  <a:latin typeface="Arial Black" panose="020B0A04020102020204" pitchFamily="34" charset="0"/>
                  <a:ea typeface="Times New Roman" pitchFamily="18" charset="0"/>
                  <a:cs typeface="Arial" pitchFamily="34" charset="0"/>
                </a:rPr>
                <a:t>used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502881" y="109476"/>
            <a:ext cx="2533616" cy="2589669"/>
            <a:chOff x="6714238" y="349425"/>
            <a:chExt cx="2016224" cy="1929439"/>
          </a:xfrm>
          <a:solidFill>
            <a:srgbClr val="014262"/>
          </a:solidFill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61991" y="1074548"/>
              <a:ext cx="1868470" cy="43568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use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39552" y="93127"/>
            <a:ext cx="2633810" cy="2584058"/>
            <a:chOff x="3716031" y="302877"/>
            <a:chExt cx="2016224" cy="1929439"/>
          </a:xfrm>
          <a:solidFill>
            <a:srgbClr val="EBB81F"/>
          </a:solidFill>
        </p:grpSpPr>
        <p:sp>
          <p:nvSpPr>
            <p:cNvPr id="15" name="Овал 14"/>
            <p:cNvSpPr/>
            <p:nvPr/>
          </p:nvSpPr>
          <p:spPr>
            <a:xfrm>
              <a:off x="3716031" y="302877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40908" y="1011200"/>
              <a:ext cx="1694917" cy="436634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using 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010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2293" y="4293096"/>
            <a:ext cx="10143391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She can well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…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to pay for herself.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next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420085" y="164819"/>
            <a:ext cx="2513778" cy="2495523"/>
            <a:chOff x="773578" y="317983"/>
            <a:chExt cx="2016224" cy="1929439"/>
          </a:xfrm>
          <a:solidFill>
            <a:srgbClr val="014262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3578" y="1063846"/>
              <a:ext cx="2016224" cy="452125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3200" b="1" dirty="0" smtClean="0">
                  <a:solidFill>
                    <a:prstClr val="white"/>
                  </a:solidFill>
                  <a:latin typeface="Arial Black" panose="020B0A04020102020204" pitchFamily="34" charset="0"/>
                  <a:ea typeface="Times New Roman" pitchFamily="18" charset="0"/>
                  <a:cs typeface="Arial" pitchFamily="34" charset="0"/>
                </a:rPr>
                <a:t>afford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360350" y="164819"/>
            <a:ext cx="2795824" cy="2540667"/>
            <a:chOff x="6614703" y="349425"/>
            <a:chExt cx="2115759" cy="1929439"/>
          </a:xfrm>
          <a:solidFill>
            <a:srgbClr val="74DFE7"/>
          </a:solidFill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14703" y="1070348"/>
              <a:ext cx="2115759" cy="44409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smtClean="0">
                  <a:solidFill>
                    <a:prstClr val="white"/>
                  </a:solidFill>
                  <a:latin typeface="Arial Black" panose="020B0A04020102020204" pitchFamily="34" charset="0"/>
                </a:rPr>
                <a:t>provide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50640" y="164819"/>
            <a:ext cx="2645803" cy="2540666"/>
            <a:chOff x="3707904" y="349426"/>
            <a:chExt cx="2016224" cy="1929439"/>
          </a:xfrm>
          <a:solidFill>
            <a:srgbClr val="EBB81F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07904" y="1070349"/>
              <a:ext cx="1854205" cy="44409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let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394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9532" y="305068"/>
            <a:ext cx="8424936" cy="6370975"/>
          </a:xfrm>
          <a:prstGeom prst="rect">
            <a:avLst/>
          </a:prstGeom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"/>
                <a:ea typeface="+mj-ea"/>
                <a:cs typeface="+mj-cs"/>
              </a:rPr>
              <a:t>Use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"/>
                <a:ea typeface="+mj-ea"/>
                <a:cs typeface="+mj-cs"/>
              </a:rPr>
              <a:t>of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"/>
                <a:ea typeface="+mj-ea"/>
                <a:cs typeface="+mj-cs"/>
              </a:rPr>
              <a:t>English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noProof="0" dirty="0" smtClean="0">
                <a:solidFill>
                  <a:srgbClr val="FFFF00"/>
                </a:solidFill>
                <a:latin typeface="Lucida Sans"/>
                <a:ea typeface="+mj-ea"/>
                <a:cs typeface="+mj-cs"/>
              </a:rPr>
              <a:t>(verbs)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Sans"/>
                <a:ea typeface="+mj-ea"/>
                <a:cs typeface="+mj-cs"/>
              </a:rPr>
              <a:t>Підготовка до ЗНО</a:t>
            </a:r>
            <a:r>
              <a:rPr kumimoji="0" lang="en-US" sz="4000" b="1" i="0" u="none" strike="noStrike" kern="0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Sans"/>
                <a:ea typeface="+mj-ea"/>
                <a:cs typeface="+mj-cs"/>
              </a:rPr>
              <a:t> </a:t>
            </a:r>
            <a:endParaRPr kumimoji="0" lang="uk-UA" sz="4000" b="1" i="0" u="none" strike="noStrike" kern="0" cap="none" spc="0" normalizeH="0" baseline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Lucida Sans"/>
              <a:ea typeface="+mj-ea"/>
              <a:cs typeface="+mj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Lucida Sans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1562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103268" y="4293096"/>
            <a:ext cx="11953328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The company is inclined to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…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of its success.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336744" y="171792"/>
            <a:ext cx="3073304" cy="2527353"/>
            <a:chOff x="472988" y="334748"/>
            <a:chExt cx="2488967" cy="1929439"/>
          </a:xfrm>
          <a:solidFill>
            <a:srgbClr val="74DFE7"/>
          </a:solidFill>
        </p:grpSpPr>
        <p:sp>
          <p:nvSpPr>
            <p:cNvPr id="9" name="Овал 8"/>
            <p:cNvSpPr/>
            <p:nvPr/>
          </p:nvSpPr>
          <p:spPr>
            <a:xfrm>
              <a:off x="698537" y="334748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2988" y="981588"/>
              <a:ext cx="2488967" cy="446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prstClr val="white"/>
                  </a:solidFill>
                  <a:latin typeface="Arial Black" panose="020B0A04020102020204" pitchFamily="34" charset="0"/>
                  <a:ea typeface="Times New Roman" pitchFamily="18" charset="0"/>
                  <a:cs typeface="Arial" pitchFamily="34" charset="0"/>
                </a:rPr>
                <a:t>boast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502881" y="109476"/>
            <a:ext cx="2533616" cy="2589669"/>
            <a:chOff x="6714238" y="349425"/>
            <a:chExt cx="2016224" cy="1929439"/>
          </a:xfrm>
          <a:solidFill>
            <a:srgbClr val="7030A0"/>
          </a:solidFill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solidFill>
              <a:srgbClr val="01426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61991" y="1027128"/>
              <a:ext cx="1756452" cy="481550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famous</a:t>
              </a:r>
              <a:endParaRPr lang="ru-RU" sz="36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39552" y="93127"/>
            <a:ext cx="2633810" cy="2584058"/>
            <a:chOff x="3716031" y="302877"/>
            <a:chExt cx="2016224" cy="1929439"/>
          </a:xfrm>
          <a:solidFill>
            <a:srgbClr val="EBB81F"/>
          </a:solidFill>
        </p:grpSpPr>
        <p:sp>
          <p:nvSpPr>
            <p:cNvPr id="15" name="Овал 14"/>
            <p:cNvSpPr/>
            <p:nvPr/>
          </p:nvSpPr>
          <p:spPr>
            <a:xfrm>
              <a:off x="3716031" y="302877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97327" y="994259"/>
              <a:ext cx="1907638" cy="436634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proud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328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96552" y="4104628"/>
            <a:ext cx="10945216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She never 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… , 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but she's obviously exhausted.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24291" y="288921"/>
            <a:ext cx="3239865" cy="2584058"/>
            <a:chOff x="503145" y="317983"/>
            <a:chExt cx="2480170" cy="2705094"/>
          </a:xfrm>
          <a:solidFill>
            <a:srgbClr val="EBB81F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2705094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3145" y="1221908"/>
              <a:ext cx="2480170" cy="6121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complains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307329" y="224806"/>
            <a:ext cx="2613622" cy="2708825"/>
            <a:chOff x="4688936" y="309029"/>
            <a:chExt cx="1965094" cy="1929439"/>
          </a:xfrm>
          <a:solidFill>
            <a:srgbClr val="014262"/>
          </a:solidFill>
        </p:grpSpPr>
        <p:sp>
          <p:nvSpPr>
            <p:cNvPr id="18" name="Овал 17"/>
            <p:cNvSpPr/>
            <p:nvPr/>
          </p:nvSpPr>
          <p:spPr>
            <a:xfrm>
              <a:off x="4688936" y="309029"/>
              <a:ext cx="196509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57488" y="965784"/>
              <a:ext cx="1827989" cy="4165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damages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316054" y="315046"/>
            <a:ext cx="2593540" cy="2618586"/>
            <a:chOff x="3707904" y="349426"/>
            <a:chExt cx="2016224" cy="1929439"/>
          </a:xfrm>
          <a:solidFill>
            <a:srgbClr val="74DFE7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42474" y="962322"/>
              <a:ext cx="1981654" cy="52158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</a:t>
              </a:r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hows off</a:t>
              </a:r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 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152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60763" y="3804101"/>
            <a:ext cx="12025336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Once the students have done their exams they 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… 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a break.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28978" y="288921"/>
            <a:ext cx="2748033" cy="2584058"/>
            <a:chOff x="773578" y="317983"/>
            <a:chExt cx="2103664" cy="2705094"/>
          </a:xfrm>
          <a:solidFill>
            <a:srgbClr val="EBB81F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2705094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3578" y="1216100"/>
              <a:ext cx="2103664" cy="6766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deserve</a:t>
              </a:r>
              <a:endParaRPr lang="ru-RU" sz="36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926440" y="224806"/>
            <a:ext cx="3367373" cy="2708825"/>
            <a:chOff x="4402559" y="309029"/>
            <a:chExt cx="2531814" cy="1929439"/>
          </a:xfrm>
          <a:solidFill>
            <a:srgbClr val="014262"/>
          </a:solidFill>
        </p:grpSpPr>
        <p:sp>
          <p:nvSpPr>
            <p:cNvPr id="18" name="Овал 17"/>
            <p:cNvSpPr/>
            <p:nvPr/>
          </p:nvSpPr>
          <p:spPr>
            <a:xfrm>
              <a:off x="4688936" y="309029"/>
              <a:ext cx="196509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02559" y="958522"/>
              <a:ext cx="2531814" cy="4603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boast</a:t>
              </a:r>
              <a:endParaRPr lang="ru-RU" sz="36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316054" y="315046"/>
            <a:ext cx="2610387" cy="2618586"/>
            <a:chOff x="3707904" y="349426"/>
            <a:chExt cx="2029321" cy="1929439"/>
          </a:xfrm>
          <a:solidFill>
            <a:srgbClr val="74DFE7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55571" y="985659"/>
              <a:ext cx="1981654" cy="476233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worth</a:t>
              </a:r>
              <a:endParaRPr lang="ru-RU" sz="36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145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207" y="4189537"/>
            <a:ext cx="9937104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Many regions are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…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a shortage of food.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615245" y="171792"/>
            <a:ext cx="2489575" cy="2527353"/>
            <a:chOff x="698537" y="334748"/>
            <a:chExt cx="2016224" cy="1929439"/>
          </a:xfrm>
          <a:solidFill>
            <a:srgbClr val="74DFE7"/>
          </a:solidFill>
        </p:grpSpPr>
        <p:sp>
          <p:nvSpPr>
            <p:cNvPr id="9" name="Овал 8"/>
            <p:cNvSpPr/>
            <p:nvPr/>
          </p:nvSpPr>
          <p:spPr>
            <a:xfrm>
              <a:off x="698537" y="334748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8537" y="993272"/>
              <a:ext cx="1945605" cy="352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Arial Black" panose="020B0A04020102020204" pitchFamily="34" charset="0"/>
                  <a:ea typeface="Times New Roman" pitchFamily="18" charset="0"/>
                  <a:cs typeface="Arial" pitchFamily="34" charset="0"/>
                </a:rPr>
                <a:t>experiencing</a:t>
              </a:r>
              <a:endParaRPr lang="ru-RU" sz="24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303848" y="109476"/>
            <a:ext cx="2931677" cy="2589669"/>
            <a:chOff x="6555851" y="349425"/>
            <a:chExt cx="2332997" cy="1929439"/>
          </a:xfrm>
          <a:solidFill>
            <a:srgbClr val="014262"/>
          </a:solidFill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55851" y="1038531"/>
              <a:ext cx="2332997" cy="343965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making</a:t>
              </a:r>
              <a:endParaRPr lang="ru-RU" sz="24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39552" y="93127"/>
            <a:ext cx="2633810" cy="2584058"/>
            <a:chOff x="3716031" y="302877"/>
            <a:chExt cx="2016224" cy="1929439"/>
          </a:xfrm>
          <a:solidFill>
            <a:srgbClr val="EBB81F"/>
          </a:solidFill>
        </p:grpSpPr>
        <p:sp>
          <p:nvSpPr>
            <p:cNvPr id="15" name="Овал 14"/>
            <p:cNvSpPr/>
            <p:nvPr/>
          </p:nvSpPr>
          <p:spPr>
            <a:xfrm>
              <a:off x="3716031" y="302877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76684" y="994259"/>
              <a:ext cx="1694917" cy="34471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doing</a:t>
              </a:r>
              <a:endParaRPr lang="ru-RU" sz="24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155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98173" y="4189537"/>
            <a:ext cx="10940345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Wilson's first solo album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…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her version of ‘Love Child.’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next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420085" y="164819"/>
            <a:ext cx="2513778" cy="2495523"/>
            <a:chOff x="773578" y="317983"/>
            <a:chExt cx="2016224" cy="1929439"/>
          </a:xfrm>
          <a:solidFill>
            <a:srgbClr val="014262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3578" y="1063846"/>
              <a:ext cx="2016224" cy="452125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3200" b="1" dirty="0">
                  <a:solidFill>
                    <a:prstClr val="white"/>
                  </a:solidFill>
                  <a:latin typeface="Arial Black" panose="020B0A04020102020204" pitchFamily="34" charset="0"/>
                  <a:ea typeface="Times New Roman" pitchFamily="18" charset="0"/>
                  <a:cs typeface="Arial" pitchFamily="34" charset="0"/>
                </a:rPr>
                <a:t>features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360350" y="164819"/>
            <a:ext cx="2795824" cy="2540667"/>
            <a:chOff x="6614703" y="349425"/>
            <a:chExt cx="2115759" cy="1929439"/>
          </a:xfrm>
          <a:solidFill>
            <a:srgbClr val="74DFE7"/>
          </a:solidFill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14703" y="1070348"/>
              <a:ext cx="2115759" cy="44409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smtClean="0">
                  <a:solidFill>
                    <a:prstClr val="white"/>
                  </a:solidFill>
                  <a:latin typeface="Arial Black" panose="020B0A04020102020204" pitchFamily="34" charset="0"/>
                </a:rPr>
                <a:t>deals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50640" y="164819"/>
            <a:ext cx="2645803" cy="2540666"/>
            <a:chOff x="3707904" y="349426"/>
            <a:chExt cx="2016224" cy="1929439"/>
          </a:xfrm>
          <a:solidFill>
            <a:srgbClr val="EBB81F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07904" y="1070349"/>
              <a:ext cx="1854205" cy="44409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smtClean="0">
                  <a:solidFill>
                    <a:prstClr val="white"/>
                  </a:solidFill>
                  <a:latin typeface="Arial Black" panose="020B0A04020102020204" pitchFamily="34" charset="0"/>
                </a:rPr>
                <a:t>indicates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20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116632" y="3933056"/>
            <a:ext cx="11953328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She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…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the child's hand and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ran away.</a:t>
            </a:r>
            <a:endParaRPr lang="en-US" sz="4000" b="1" dirty="0">
              <a:solidFill>
                <a:prstClr val="white"/>
              </a:solidFill>
              <a:latin typeface="Arial Black" panose="020B0A04020102020204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596587" y="171792"/>
            <a:ext cx="2508233" cy="2527353"/>
            <a:chOff x="683427" y="334748"/>
            <a:chExt cx="2031334" cy="1929439"/>
          </a:xfrm>
          <a:solidFill>
            <a:srgbClr val="74DFE7"/>
          </a:solidFill>
        </p:grpSpPr>
        <p:sp>
          <p:nvSpPr>
            <p:cNvPr id="9" name="Овал 8"/>
            <p:cNvSpPr/>
            <p:nvPr/>
          </p:nvSpPr>
          <p:spPr>
            <a:xfrm>
              <a:off x="698537" y="334748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3427" y="990850"/>
              <a:ext cx="2031334" cy="446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prstClr val="white"/>
                  </a:solidFill>
                  <a:latin typeface="Arial Black" panose="020B0A04020102020204" pitchFamily="34" charset="0"/>
                  <a:ea typeface="Times New Roman" pitchFamily="18" charset="0"/>
                  <a:cs typeface="Arial" pitchFamily="34" charset="0"/>
                </a:rPr>
                <a:t>grabbed</a:t>
              </a:r>
              <a:endParaRPr lang="ru-RU" sz="32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291844" y="109476"/>
            <a:ext cx="2955689" cy="2589669"/>
            <a:chOff x="6546297" y="349425"/>
            <a:chExt cx="2352105" cy="1929439"/>
          </a:xfrm>
          <a:solidFill>
            <a:srgbClr val="014262"/>
          </a:solidFill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46297" y="1036167"/>
              <a:ext cx="2352105" cy="43568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occupied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12123" y="171792"/>
            <a:ext cx="2888668" cy="2584058"/>
            <a:chOff x="3618482" y="361614"/>
            <a:chExt cx="2211322" cy="1929439"/>
          </a:xfrm>
          <a:solidFill>
            <a:srgbClr val="EBB81F"/>
          </a:solidFill>
        </p:grpSpPr>
        <p:sp>
          <p:nvSpPr>
            <p:cNvPr id="15" name="Овал 14"/>
            <p:cNvSpPr/>
            <p:nvPr/>
          </p:nvSpPr>
          <p:spPr>
            <a:xfrm>
              <a:off x="3716031" y="361614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18482" y="1003318"/>
              <a:ext cx="2211322" cy="436634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conquered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822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48680" y="3914376"/>
            <a:ext cx="12241359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This report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…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some problems faced by people in winter.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next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362166" y="138694"/>
            <a:ext cx="2723916" cy="2495523"/>
            <a:chOff x="727123" y="317983"/>
            <a:chExt cx="2184769" cy="1929439"/>
          </a:xfrm>
          <a:solidFill>
            <a:srgbClr val="014262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7123" y="1041763"/>
              <a:ext cx="2184769" cy="452125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3200" b="1" dirty="0">
                  <a:solidFill>
                    <a:prstClr val="white"/>
                  </a:solidFill>
                  <a:latin typeface="Arial Black" panose="020B0A04020102020204" pitchFamily="34" charset="0"/>
                  <a:ea typeface="Times New Roman" pitchFamily="18" charset="0"/>
                  <a:cs typeface="Arial" pitchFamily="34" charset="0"/>
                </a:rPr>
                <a:t>highlights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39631" y="164819"/>
            <a:ext cx="2716547" cy="2540667"/>
            <a:chOff x="6674697" y="349425"/>
            <a:chExt cx="2055765" cy="1929439"/>
          </a:xfrm>
          <a:solidFill>
            <a:srgbClr val="74DFE7"/>
          </a:solidFill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74697" y="1040505"/>
              <a:ext cx="2016224" cy="44409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smtClean="0">
                  <a:solidFill>
                    <a:prstClr val="white"/>
                  </a:solidFill>
                  <a:latin typeface="Arial Black" panose="020B0A04020102020204" pitchFamily="34" charset="0"/>
                </a:rPr>
                <a:t>believes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42126" y="164819"/>
            <a:ext cx="2852254" cy="2540666"/>
            <a:chOff x="3625211" y="349426"/>
            <a:chExt cx="2173549" cy="1929439"/>
          </a:xfrm>
          <a:solidFill>
            <a:srgbClr val="EBB81F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25211" y="1042750"/>
              <a:ext cx="2173549" cy="44409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considers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361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044624" y="3573016"/>
            <a:ext cx="12169352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I hope this success will 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…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you to greater results.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28978" y="288921"/>
            <a:ext cx="2667503" cy="2584058"/>
            <a:chOff x="773578" y="317983"/>
            <a:chExt cx="2042017" cy="2705094"/>
          </a:xfrm>
          <a:solidFill>
            <a:srgbClr val="EBB81F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2705094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3578" y="1249256"/>
              <a:ext cx="2042017" cy="7410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inspire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307329" y="224806"/>
            <a:ext cx="2613622" cy="2708825"/>
            <a:chOff x="4688936" y="309029"/>
            <a:chExt cx="1965094" cy="1929439"/>
          </a:xfrm>
          <a:solidFill>
            <a:srgbClr val="014262"/>
          </a:solidFill>
        </p:grpSpPr>
        <p:sp>
          <p:nvSpPr>
            <p:cNvPr id="18" name="Овал 17"/>
            <p:cNvSpPr/>
            <p:nvPr/>
          </p:nvSpPr>
          <p:spPr>
            <a:xfrm>
              <a:off x="4688936" y="309029"/>
              <a:ext cx="196509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14269" y="981081"/>
              <a:ext cx="1903536" cy="5042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mean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188780" y="315046"/>
            <a:ext cx="2848086" cy="2618586"/>
            <a:chOff x="3608962" y="349426"/>
            <a:chExt cx="2214109" cy="1929439"/>
          </a:xfrm>
          <a:solidFill>
            <a:srgbClr val="74DFE7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08962" y="1020105"/>
              <a:ext cx="2214109" cy="52158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</a:t>
              </a:r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stablish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97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48680" y="3914376"/>
            <a:ext cx="12241359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Dominic took a huge slice of cake, hoping no one would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… .</a:t>
            </a:r>
            <a:endParaRPr lang="en-US" sz="4000" b="1" dirty="0">
              <a:solidFill>
                <a:prstClr val="white"/>
              </a:solidFill>
              <a:latin typeface="Arial Black" panose="020B0A04020102020204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next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362166" y="138694"/>
            <a:ext cx="2723916" cy="2495523"/>
            <a:chOff x="727123" y="317983"/>
            <a:chExt cx="2184769" cy="1929439"/>
          </a:xfrm>
          <a:solidFill>
            <a:srgbClr val="014262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7123" y="1041763"/>
              <a:ext cx="2184769" cy="452125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3200" b="1" dirty="0">
                  <a:solidFill>
                    <a:prstClr val="white"/>
                  </a:solidFill>
                  <a:latin typeface="Arial Black" panose="020B0A04020102020204" pitchFamily="34" charset="0"/>
                  <a:ea typeface="Times New Roman" pitchFamily="18" charset="0"/>
                  <a:cs typeface="Arial" pitchFamily="34" charset="0"/>
                </a:rPr>
                <a:t>notice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39631" y="164819"/>
            <a:ext cx="2716547" cy="2540667"/>
            <a:chOff x="6674697" y="349425"/>
            <a:chExt cx="2055765" cy="1929439"/>
          </a:xfrm>
          <a:solidFill>
            <a:srgbClr val="74DFE7"/>
          </a:solidFill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74697" y="1040505"/>
              <a:ext cx="2016224" cy="44409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smtClean="0">
                  <a:solidFill>
                    <a:prstClr val="white"/>
                  </a:solidFill>
                  <a:latin typeface="Arial Black" panose="020B0A04020102020204" pitchFamily="34" charset="0"/>
                </a:rPr>
                <a:t>write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42126" y="164819"/>
            <a:ext cx="2852254" cy="2540666"/>
            <a:chOff x="3625211" y="349426"/>
            <a:chExt cx="2173549" cy="1929439"/>
          </a:xfrm>
          <a:solidFill>
            <a:srgbClr val="EBB81F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25211" y="1042750"/>
              <a:ext cx="2173549" cy="44409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copy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945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116632" y="3933056"/>
            <a:ext cx="11953328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Sunlight barely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…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the dirty windows.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455319" y="171792"/>
            <a:ext cx="2798797" cy="2527353"/>
            <a:chOff x="569018" y="334748"/>
            <a:chExt cx="2266652" cy="1929439"/>
          </a:xfrm>
          <a:solidFill>
            <a:srgbClr val="74DFE7"/>
          </a:solidFill>
        </p:grpSpPr>
        <p:sp>
          <p:nvSpPr>
            <p:cNvPr id="9" name="Овал 8"/>
            <p:cNvSpPr/>
            <p:nvPr/>
          </p:nvSpPr>
          <p:spPr>
            <a:xfrm>
              <a:off x="698537" y="334748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9018" y="1097897"/>
              <a:ext cx="2266652" cy="422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prstClr val="white"/>
                  </a:solidFill>
                  <a:latin typeface="Arial Black" panose="020B0A04020102020204" pitchFamily="34" charset="0"/>
                  <a:ea typeface="Times New Roman" pitchFamily="18" charset="0"/>
                  <a:cs typeface="Arial" pitchFamily="34" charset="0"/>
                </a:rPr>
                <a:t>penetrated</a:t>
              </a:r>
              <a:endParaRPr lang="ru-RU" sz="3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291844" y="109476"/>
            <a:ext cx="2955689" cy="2589669"/>
            <a:chOff x="6546297" y="349425"/>
            <a:chExt cx="2352105" cy="1929439"/>
          </a:xfrm>
          <a:solidFill>
            <a:srgbClr val="014262"/>
          </a:solidFill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46297" y="1129173"/>
              <a:ext cx="2352105" cy="43568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came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12123" y="171792"/>
            <a:ext cx="2888668" cy="2584058"/>
            <a:chOff x="3618482" y="361614"/>
            <a:chExt cx="2211322" cy="1929439"/>
          </a:xfrm>
          <a:solidFill>
            <a:srgbClr val="EBB81F"/>
          </a:solidFill>
        </p:grpSpPr>
        <p:sp>
          <p:nvSpPr>
            <p:cNvPr id="15" name="Овал 14"/>
            <p:cNvSpPr/>
            <p:nvPr/>
          </p:nvSpPr>
          <p:spPr>
            <a:xfrm>
              <a:off x="3716031" y="361614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18482" y="1087529"/>
              <a:ext cx="2211322" cy="436634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went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551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7824" y="5696546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start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764704" y="3068960"/>
            <a:ext cx="13537504" cy="2726591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I 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… 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to five universities </a:t>
            </a:r>
            <a:endParaRPr lang="en-US" sz="4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and 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was accepted by three </a:t>
            </a:r>
            <a:endParaRPr lang="en-US" sz="4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of 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them.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28978" y="288921"/>
            <a:ext cx="2633809" cy="2584058"/>
            <a:chOff x="773578" y="317983"/>
            <a:chExt cx="2016224" cy="2705094"/>
          </a:xfrm>
          <a:solidFill>
            <a:srgbClr val="EBB81F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2705094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3579" y="1221908"/>
              <a:ext cx="1925144" cy="7410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applied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262861" y="224806"/>
            <a:ext cx="2658090" cy="2708825"/>
            <a:chOff x="4655502" y="309029"/>
            <a:chExt cx="1998528" cy="1929439"/>
          </a:xfrm>
          <a:solidFill>
            <a:srgbClr val="014262"/>
          </a:solidFill>
        </p:grpSpPr>
        <p:sp>
          <p:nvSpPr>
            <p:cNvPr id="18" name="Овал 17"/>
            <p:cNvSpPr/>
            <p:nvPr/>
          </p:nvSpPr>
          <p:spPr>
            <a:xfrm>
              <a:off x="4688936" y="309029"/>
              <a:ext cx="196509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55502" y="965784"/>
              <a:ext cx="1922981" cy="5042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visited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316054" y="315046"/>
            <a:ext cx="2610387" cy="2618586"/>
            <a:chOff x="3707904" y="349426"/>
            <a:chExt cx="2029321" cy="1929439"/>
          </a:xfrm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solidFill>
              <a:srgbClr val="74DFE7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55571" y="985659"/>
              <a:ext cx="1981654" cy="52158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treated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703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28600" y="3964877"/>
            <a:ext cx="11449272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You should never 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… 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a person by their looks.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20203" y="288921"/>
            <a:ext cx="3024338" cy="2584058"/>
            <a:chOff x="613757" y="317983"/>
            <a:chExt cx="2315180" cy="2705094"/>
          </a:xfrm>
          <a:solidFill>
            <a:srgbClr val="EBB81F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2705094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3757" y="1356270"/>
              <a:ext cx="2315180" cy="6766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judge</a:t>
              </a:r>
              <a:endParaRPr lang="ru-RU" sz="36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307329" y="224806"/>
            <a:ext cx="2613622" cy="2708825"/>
            <a:chOff x="4688936" y="309029"/>
            <a:chExt cx="1965094" cy="1929439"/>
          </a:xfrm>
          <a:solidFill>
            <a:srgbClr val="014262"/>
          </a:solidFill>
        </p:grpSpPr>
        <p:sp>
          <p:nvSpPr>
            <p:cNvPr id="18" name="Овал 17"/>
            <p:cNvSpPr/>
            <p:nvPr/>
          </p:nvSpPr>
          <p:spPr>
            <a:xfrm>
              <a:off x="4688936" y="309029"/>
              <a:ext cx="196509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57488" y="1043564"/>
              <a:ext cx="1827989" cy="4603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consist</a:t>
              </a:r>
              <a:endParaRPr lang="ru-RU" sz="36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144541" y="315046"/>
            <a:ext cx="2769675" cy="2618586"/>
            <a:chOff x="3574570" y="349426"/>
            <a:chExt cx="2153152" cy="1929439"/>
          </a:xfrm>
          <a:solidFill>
            <a:srgbClr val="74DFE7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74570" y="1047844"/>
              <a:ext cx="2153152" cy="476233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find</a:t>
              </a:r>
              <a:endParaRPr lang="ru-RU" sz="36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895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134" y="3887265"/>
            <a:ext cx="9505056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Three major events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…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in my life that year.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next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362166" y="138694"/>
            <a:ext cx="2723916" cy="2495523"/>
            <a:chOff x="727123" y="317983"/>
            <a:chExt cx="2184769" cy="1929439"/>
          </a:xfrm>
          <a:solidFill>
            <a:srgbClr val="014262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7123" y="1041763"/>
              <a:ext cx="2184769" cy="452125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3200" b="1" dirty="0">
                  <a:solidFill>
                    <a:prstClr val="white"/>
                  </a:solidFill>
                  <a:latin typeface="Arial Black" panose="020B0A04020102020204" pitchFamily="34" charset="0"/>
                  <a:ea typeface="Times New Roman" pitchFamily="18" charset="0"/>
                  <a:cs typeface="Arial" pitchFamily="34" charset="0"/>
                </a:rPr>
                <a:t>occurred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39631" y="164819"/>
            <a:ext cx="2716547" cy="2540667"/>
            <a:chOff x="6674697" y="349425"/>
            <a:chExt cx="2055765" cy="1929439"/>
          </a:xfrm>
          <a:solidFill>
            <a:srgbClr val="74DFE7"/>
          </a:solidFill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74697" y="1040505"/>
              <a:ext cx="2016224" cy="44409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noProof="0" dirty="0" smtClean="0">
                  <a:solidFill>
                    <a:prstClr val="white"/>
                  </a:solidFill>
                  <a:latin typeface="Arial Black" panose="020B0A04020102020204" pitchFamily="34" charset="0"/>
                </a:rPr>
                <a:t>stood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42126" y="164819"/>
            <a:ext cx="2852254" cy="2540666"/>
            <a:chOff x="3625211" y="349426"/>
            <a:chExt cx="2173549" cy="1929439"/>
          </a:xfrm>
          <a:solidFill>
            <a:srgbClr val="EBB81F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25211" y="1042750"/>
              <a:ext cx="2173549" cy="44409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met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19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620688" y="3957032"/>
            <a:ext cx="13537504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Tom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…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close to his kids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after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the divorce.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455319" y="171792"/>
            <a:ext cx="2798797" cy="2527353"/>
            <a:chOff x="569018" y="334748"/>
            <a:chExt cx="2266652" cy="1929439"/>
          </a:xfrm>
          <a:solidFill>
            <a:srgbClr val="74DFE7"/>
          </a:solidFill>
        </p:grpSpPr>
        <p:sp>
          <p:nvSpPr>
            <p:cNvPr id="9" name="Овал 8"/>
            <p:cNvSpPr/>
            <p:nvPr/>
          </p:nvSpPr>
          <p:spPr>
            <a:xfrm>
              <a:off x="698537" y="334748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9018" y="1097897"/>
              <a:ext cx="2266652" cy="446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prstClr val="white"/>
                  </a:solidFill>
                  <a:latin typeface="Arial Black" panose="020B0A04020102020204" pitchFamily="34" charset="0"/>
                  <a:ea typeface="Times New Roman" pitchFamily="18" charset="0"/>
                  <a:cs typeface="Arial" pitchFamily="34" charset="0"/>
                </a:rPr>
                <a:t>remained</a:t>
              </a:r>
              <a:endParaRPr lang="ru-RU" sz="3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291844" y="109476"/>
            <a:ext cx="2955689" cy="2589669"/>
            <a:chOff x="6546297" y="349425"/>
            <a:chExt cx="2352105" cy="1929439"/>
          </a:xfrm>
          <a:solidFill>
            <a:srgbClr val="014262"/>
          </a:solidFill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46297" y="1129173"/>
              <a:ext cx="2352105" cy="43568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strained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12123" y="171792"/>
            <a:ext cx="2888668" cy="2584058"/>
            <a:chOff x="3618482" y="361614"/>
            <a:chExt cx="2211322" cy="1929439"/>
          </a:xfrm>
          <a:solidFill>
            <a:srgbClr val="EBB81F"/>
          </a:solidFill>
        </p:grpSpPr>
        <p:sp>
          <p:nvSpPr>
            <p:cNvPr id="15" name="Овал 14"/>
            <p:cNvSpPr/>
            <p:nvPr/>
          </p:nvSpPr>
          <p:spPr>
            <a:xfrm>
              <a:off x="3716031" y="361614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18482" y="1087529"/>
              <a:ext cx="2211322" cy="436634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carried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35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48680" y="3914376"/>
            <a:ext cx="12241359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The school has just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…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all its computer equipment.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next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362166" y="138694"/>
            <a:ext cx="2723916" cy="2495523"/>
            <a:chOff x="727123" y="317983"/>
            <a:chExt cx="2184769" cy="1929439"/>
          </a:xfrm>
          <a:solidFill>
            <a:srgbClr val="014262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7123" y="1041763"/>
              <a:ext cx="2184769" cy="452125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3200" b="1" dirty="0">
                  <a:solidFill>
                    <a:prstClr val="white"/>
                  </a:solidFill>
                  <a:latin typeface="Arial Black" panose="020B0A04020102020204" pitchFamily="34" charset="0"/>
                  <a:ea typeface="Times New Roman" pitchFamily="18" charset="0"/>
                  <a:cs typeface="Arial" pitchFamily="34" charset="0"/>
                </a:rPr>
                <a:t>updated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39631" y="164819"/>
            <a:ext cx="2716547" cy="2540667"/>
            <a:chOff x="6674697" y="349425"/>
            <a:chExt cx="2055765" cy="1929439"/>
          </a:xfrm>
          <a:solidFill>
            <a:srgbClr val="74DFE7"/>
          </a:solidFill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74697" y="1040505"/>
              <a:ext cx="2016224" cy="44409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noProof="0" dirty="0" smtClean="0">
                  <a:solidFill>
                    <a:prstClr val="white"/>
                  </a:solidFill>
                  <a:latin typeface="Arial Black" panose="020B0A04020102020204" pitchFamily="34" charset="0"/>
                </a:rPr>
                <a:t>inspired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42126" y="164819"/>
            <a:ext cx="2852254" cy="2540666"/>
            <a:chOff x="3625211" y="349426"/>
            <a:chExt cx="2173549" cy="1929439"/>
          </a:xfrm>
          <a:solidFill>
            <a:srgbClr val="EBB81F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25211" y="1042750"/>
              <a:ext cx="2173549" cy="44409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motivated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67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188640" y="3910853"/>
            <a:ext cx="12053442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The updated website will be 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… 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at the conference in April.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79844" y="287189"/>
            <a:ext cx="2767025" cy="2584058"/>
            <a:chOff x="735965" y="316170"/>
            <a:chExt cx="2118203" cy="2705094"/>
          </a:xfrm>
          <a:solidFill>
            <a:srgbClr val="EBB81F"/>
          </a:solidFill>
        </p:grpSpPr>
        <p:sp>
          <p:nvSpPr>
            <p:cNvPr id="9" name="Овал 8"/>
            <p:cNvSpPr/>
            <p:nvPr/>
          </p:nvSpPr>
          <p:spPr>
            <a:xfrm>
              <a:off x="805762" y="316170"/>
              <a:ext cx="2016224" cy="2705094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5965" y="1298195"/>
              <a:ext cx="2118203" cy="7410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launched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307329" y="224806"/>
            <a:ext cx="2613622" cy="2708825"/>
            <a:chOff x="4688936" y="309029"/>
            <a:chExt cx="1965094" cy="1929439"/>
          </a:xfrm>
          <a:solidFill>
            <a:srgbClr val="014262"/>
          </a:solidFill>
        </p:grpSpPr>
        <p:sp>
          <p:nvSpPr>
            <p:cNvPr id="18" name="Овал 17"/>
            <p:cNvSpPr/>
            <p:nvPr/>
          </p:nvSpPr>
          <p:spPr>
            <a:xfrm>
              <a:off x="4688936" y="309029"/>
              <a:ext cx="196509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57488" y="1000432"/>
              <a:ext cx="1827989" cy="5042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moved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316053" y="315046"/>
            <a:ext cx="2635581" cy="2618586"/>
            <a:chOff x="3707904" y="349426"/>
            <a:chExt cx="2048907" cy="1929439"/>
          </a:xfrm>
          <a:solidFill>
            <a:srgbClr val="74DFE7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75157" y="1020105"/>
              <a:ext cx="1981654" cy="52158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thrown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681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044624" y="3956962"/>
            <a:ext cx="11693402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He has got the skills needed to 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… 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a new language.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88871" y="288921"/>
            <a:ext cx="2909827" cy="2584058"/>
            <a:chOff x="666323" y="317983"/>
            <a:chExt cx="2227520" cy="2705094"/>
          </a:xfrm>
          <a:solidFill>
            <a:srgbClr val="EBB81F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2705094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6323" y="1249256"/>
              <a:ext cx="2227520" cy="7410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master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307329" y="224806"/>
            <a:ext cx="2613622" cy="2708825"/>
            <a:chOff x="4688936" y="309029"/>
            <a:chExt cx="1965094" cy="1929439"/>
          </a:xfrm>
          <a:solidFill>
            <a:srgbClr val="014262"/>
          </a:solidFill>
        </p:grpSpPr>
        <p:sp>
          <p:nvSpPr>
            <p:cNvPr id="18" name="Овал 17"/>
            <p:cNvSpPr/>
            <p:nvPr/>
          </p:nvSpPr>
          <p:spPr>
            <a:xfrm>
              <a:off x="4688936" y="309029"/>
              <a:ext cx="196509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50494" y="965784"/>
              <a:ext cx="1827989" cy="5042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drive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238805" y="315046"/>
            <a:ext cx="2687635" cy="2618586"/>
            <a:chOff x="3647851" y="349426"/>
            <a:chExt cx="2089374" cy="1929439"/>
          </a:xfrm>
          <a:solidFill>
            <a:srgbClr val="74DFE7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47851" y="985659"/>
              <a:ext cx="2089374" cy="52158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own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672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620688" y="3957032"/>
            <a:ext cx="13537504" cy="2726591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The majority of smokers say </a:t>
            </a:r>
            <a:endParaRPr lang="en-US" sz="4000" b="1" dirty="0" smtClean="0">
              <a:solidFill>
                <a:prstClr val="white"/>
              </a:solidFill>
              <a:latin typeface="Arial Black" panose="020B0A04020102020204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that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they would like to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…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the habit.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455319" y="171792"/>
            <a:ext cx="2798797" cy="2527353"/>
            <a:chOff x="569018" y="334748"/>
            <a:chExt cx="2266652" cy="1929439"/>
          </a:xfrm>
          <a:solidFill>
            <a:srgbClr val="74DFE7"/>
          </a:solidFill>
        </p:grpSpPr>
        <p:sp>
          <p:nvSpPr>
            <p:cNvPr id="9" name="Овал 8"/>
            <p:cNvSpPr/>
            <p:nvPr/>
          </p:nvSpPr>
          <p:spPr>
            <a:xfrm>
              <a:off x="698537" y="334748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9018" y="1097897"/>
              <a:ext cx="2266652" cy="446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prstClr val="white"/>
                  </a:solidFill>
                  <a:latin typeface="Arial Black" panose="020B0A04020102020204" pitchFamily="34" charset="0"/>
                  <a:ea typeface="Times New Roman" pitchFamily="18" charset="0"/>
                  <a:cs typeface="Arial" pitchFamily="34" charset="0"/>
                </a:rPr>
                <a:t>quit</a:t>
              </a:r>
              <a:endParaRPr lang="ru-RU" sz="3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291844" y="109476"/>
            <a:ext cx="2955689" cy="2589669"/>
            <a:chOff x="6546297" y="349425"/>
            <a:chExt cx="2352105" cy="1929439"/>
          </a:xfrm>
          <a:solidFill>
            <a:srgbClr val="014262"/>
          </a:solidFill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46297" y="1129173"/>
              <a:ext cx="2352105" cy="43568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go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12123" y="171792"/>
            <a:ext cx="2888668" cy="2584058"/>
            <a:chOff x="3618482" y="361614"/>
            <a:chExt cx="2211322" cy="1929439"/>
          </a:xfrm>
          <a:solidFill>
            <a:srgbClr val="EBB81F"/>
          </a:solidFill>
        </p:grpSpPr>
        <p:sp>
          <p:nvSpPr>
            <p:cNvPr id="15" name="Овал 14"/>
            <p:cNvSpPr/>
            <p:nvPr/>
          </p:nvSpPr>
          <p:spPr>
            <a:xfrm>
              <a:off x="3716031" y="361614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18482" y="1087529"/>
              <a:ext cx="2211322" cy="436634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carry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219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48680" y="3914376"/>
            <a:ext cx="12241359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The company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…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huge losses in the last financial year.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next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362166" y="138694"/>
            <a:ext cx="2723916" cy="2495523"/>
            <a:chOff x="727123" y="317983"/>
            <a:chExt cx="2184769" cy="1929439"/>
          </a:xfrm>
          <a:solidFill>
            <a:srgbClr val="014262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7123" y="1041763"/>
              <a:ext cx="2184769" cy="452125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3200" b="1" dirty="0">
                  <a:solidFill>
                    <a:prstClr val="white"/>
                  </a:solidFill>
                  <a:latin typeface="Arial Black" panose="020B0A04020102020204" pitchFamily="34" charset="0"/>
                  <a:ea typeface="Times New Roman" pitchFamily="18" charset="0"/>
                  <a:cs typeface="Arial" pitchFamily="34" charset="0"/>
                </a:rPr>
                <a:t>suffered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39631" y="164819"/>
            <a:ext cx="2716547" cy="2540667"/>
            <a:chOff x="6674697" y="349425"/>
            <a:chExt cx="2055765" cy="1929439"/>
          </a:xfrm>
          <a:solidFill>
            <a:srgbClr val="74DFE7"/>
          </a:solidFill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74697" y="1040505"/>
              <a:ext cx="2016224" cy="44409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noProof="0" dirty="0" smtClean="0">
                  <a:solidFill>
                    <a:prstClr val="white"/>
                  </a:solidFill>
                  <a:latin typeface="Arial Black" panose="020B0A04020102020204" pitchFamily="34" charset="0"/>
                </a:rPr>
                <a:t>hurt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42126" y="164819"/>
            <a:ext cx="2852254" cy="2540666"/>
            <a:chOff x="3625211" y="349426"/>
            <a:chExt cx="2173549" cy="1929439"/>
          </a:xfrm>
          <a:solidFill>
            <a:srgbClr val="EBB81F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25211" y="1042750"/>
              <a:ext cx="2173549" cy="44409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damaged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720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620688" y="3957032"/>
            <a:ext cx="13537504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Her income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…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considerably </a:t>
            </a:r>
            <a:endParaRPr lang="en-US" sz="4000" b="1" dirty="0" smtClean="0">
              <a:solidFill>
                <a:prstClr val="white"/>
              </a:solidFill>
              <a:latin typeface="Arial Black" panose="020B0A04020102020204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from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one month to the next.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455319" y="171792"/>
            <a:ext cx="2798797" cy="2527353"/>
            <a:chOff x="569018" y="334748"/>
            <a:chExt cx="2266652" cy="1929439"/>
          </a:xfrm>
          <a:solidFill>
            <a:srgbClr val="74DFE7"/>
          </a:solidFill>
        </p:grpSpPr>
        <p:sp>
          <p:nvSpPr>
            <p:cNvPr id="9" name="Овал 8"/>
            <p:cNvSpPr/>
            <p:nvPr/>
          </p:nvSpPr>
          <p:spPr>
            <a:xfrm>
              <a:off x="698537" y="334748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9018" y="1097897"/>
              <a:ext cx="2266652" cy="446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prstClr val="white"/>
                  </a:solidFill>
                  <a:latin typeface="Arial Black" panose="020B0A04020102020204" pitchFamily="34" charset="0"/>
                  <a:ea typeface="Times New Roman" pitchFamily="18" charset="0"/>
                  <a:cs typeface="Arial" pitchFamily="34" charset="0"/>
                </a:rPr>
                <a:t>varies</a:t>
              </a:r>
              <a:endParaRPr lang="ru-RU" sz="3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291844" y="109476"/>
            <a:ext cx="2955689" cy="2589669"/>
            <a:chOff x="6546297" y="349425"/>
            <a:chExt cx="2352105" cy="1929439"/>
          </a:xfrm>
          <a:solidFill>
            <a:srgbClr val="014262"/>
          </a:solidFill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46297" y="1129173"/>
              <a:ext cx="2352105" cy="43568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passes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12123" y="171792"/>
            <a:ext cx="2888668" cy="2584058"/>
            <a:chOff x="3618482" y="361614"/>
            <a:chExt cx="2211322" cy="1929439"/>
          </a:xfrm>
          <a:solidFill>
            <a:srgbClr val="EBB81F"/>
          </a:solidFill>
        </p:grpSpPr>
        <p:sp>
          <p:nvSpPr>
            <p:cNvPr id="15" name="Овал 14"/>
            <p:cNvSpPr/>
            <p:nvPr/>
          </p:nvSpPr>
          <p:spPr>
            <a:xfrm>
              <a:off x="3716031" y="361614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18482" y="1087529"/>
              <a:ext cx="2211322" cy="436634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carries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948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28600" y="3964877"/>
            <a:ext cx="11449272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For a second, I 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… whether 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it really was a UFO.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48264" y="5727378"/>
            <a:ext cx="1728192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Finish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20203" y="288921"/>
            <a:ext cx="3024338" cy="2584058"/>
            <a:chOff x="613757" y="317983"/>
            <a:chExt cx="2315180" cy="2705094"/>
          </a:xfrm>
          <a:solidFill>
            <a:srgbClr val="EBB81F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2705094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3757" y="1356270"/>
              <a:ext cx="2315180" cy="6766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wondered</a:t>
              </a:r>
              <a:endParaRPr lang="ru-RU" sz="36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307329" y="224806"/>
            <a:ext cx="2613622" cy="2708825"/>
            <a:chOff x="4688936" y="309029"/>
            <a:chExt cx="1965094" cy="1929439"/>
          </a:xfrm>
          <a:solidFill>
            <a:srgbClr val="014262"/>
          </a:solidFill>
        </p:grpSpPr>
        <p:sp>
          <p:nvSpPr>
            <p:cNvPr id="18" name="Овал 17"/>
            <p:cNvSpPr/>
            <p:nvPr/>
          </p:nvSpPr>
          <p:spPr>
            <a:xfrm>
              <a:off x="4688936" y="309029"/>
              <a:ext cx="196509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57488" y="1043564"/>
              <a:ext cx="1827989" cy="4603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suffered</a:t>
              </a:r>
              <a:endParaRPr lang="ru-RU" sz="36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227986" y="315046"/>
            <a:ext cx="2769675" cy="2618586"/>
            <a:chOff x="3639440" y="349426"/>
            <a:chExt cx="2153152" cy="1929439"/>
          </a:xfrm>
          <a:solidFill>
            <a:srgbClr val="74DFE7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39440" y="1060981"/>
              <a:ext cx="2153152" cy="476233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wandered</a:t>
              </a:r>
              <a:endParaRPr lang="ru-RU" sz="36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496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062200" y="4189537"/>
            <a:ext cx="11125236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It was not </a:t>
            </a:r>
            <a:r>
              <a:rPr lang="en-US" sz="4000" dirty="0" err="1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cosy</a:t>
            </a:r>
            <a:r>
              <a:rPr lang="en-US" sz="4000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, but that didn’t </a:t>
            </a:r>
            <a:r>
              <a:rPr lang="en-US" sz="4000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… </a:t>
            </a:r>
            <a:r>
              <a:rPr lang="en-US" sz="4000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me.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169204" y="178582"/>
            <a:ext cx="2662429" cy="2522108"/>
            <a:chOff x="718563" y="317983"/>
            <a:chExt cx="2071239" cy="1929439"/>
          </a:xfrm>
          <a:solidFill>
            <a:srgbClr val="74DFE7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8563" y="918493"/>
              <a:ext cx="2071239" cy="541540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prstClr val="white"/>
                  </a:solidFill>
                  <a:latin typeface="Arial Black" panose="020B0A04020102020204" pitchFamily="34" charset="0"/>
                  <a:ea typeface="Times New Roman" pitchFamily="18" charset="0"/>
                  <a:cs typeface="Arial" pitchFamily="34" charset="0"/>
                </a:rPr>
                <a:t>bother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155957" y="178583"/>
            <a:ext cx="2735513" cy="2522107"/>
            <a:chOff x="6235882" y="218729"/>
            <a:chExt cx="2128629" cy="1929439"/>
          </a:xfrm>
        </p:grpSpPr>
        <p:sp>
          <p:nvSpPr>
            <p:cNvPr id="18" name="Овал 17"/>
            <p:cNvSpPr/>
            <p:nvPr/>
          </p:nvSpPr>
          <p:spPr>
            <a:xfrm>
              <a:off x="6292085" y="218729"/>
              <a:ext cx="2016224" cy="1929439"/>
            </a:xfrm>
            <a:prstGeom prst="ellipse">
              <a:avLst/>
            </a:prstGeom>
            <a:solidFill>
              <a:srgbClr val="01426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35882" y="868996"/>
              <a:ext cx="2128629" cy="5415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interfere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51520" y="90507"/>
            <a:ext cx="2736303" cy="2584058"/>
            <a:chOff x="3707904" y="349426"/>
            <a:chExt cx="2016224" cy="1929439"/>
          </a:xfrm>
          <a:solidFill>
            <a:srgbClr val="AEF005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solidFill>
              <a:srgbClr val="EBB81F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07904" y="964313"/>
              <a:ext cx="1988371" cy="528557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feel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562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18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0549" y="3537150"/>
            <a:ext cx="9865097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They </a:t>
            </a:r>
            <a:r>
              <a:rPr lang="en-US" sz="4000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… </a:t>
            </a:r>
            <a:r>
              <a:rPr lang="en-US" sz="4000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that large  house into their office.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913031" y="178582"/>
            <a:ext cx="3025254" cy="2522108"/>
            <a:chOff x="519273" y="317983"/>
            <a:chExt cx="2353499" cy="1929439"/>
          </a:xfrm>
          <a:solidFill>
            <a:srgbClr val="74DFE7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9273" y="923983"/>
              <a:ext cx="2353499" cy="447359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prstClr val="white"/>
                  </a:solidFill>
                  <a:latin typeface="Arial Black" panose="020B0A04020102020204" pitchFamily="34" charset="0"/>
                  <a:ea typeface="Times New Roman" pitchFamily="18" charset="0"/>
                  <a:cs typeface="Arial" pitchFamily="34" charset="0"/>
                </a:rPr>
                <a:t>converted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083732" y="178583"/>
            <a:ext cx="2915816" cy="2522107"/>
            <a:chOff x="6179681" y="218729"/>
            <a:chExt cx="2268931" cy="1929439"/>
          </a:xfrm>
        </p:grpSpPr>
        <p:sp>
          <p:nvSpPr>
            <p:cNvPr id="18" name="Овал 17"/>
            <p:cNvSpPr/>
            <p:nvPr/>
          </p:nvSpPr>
          <p:spPr>
            <a:xfrm>
              <a:off x="6292085" y="218729"/>
              <a:ext cx="2016224" cy="1929439"/>
            </a:xfrm>
            <a:prstGeom prst="ellipse">
              <a:avLst/>
            </a:prstGeom>
            <a:solidFill>
              <a:srgbClr val="01426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79681" y="868996"/>
              <a:ext cx="2268931" cy="4473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persuaded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51520" y="90507"/>
            <a:ext cx="2736303" cy="2584058"/>
            <a:chOff x="3707904" y="349426"/>
            <a:chExt cx="2016224" cy="1929439"/>
          </a:xfrm>
          <a:solidFill>
            <a:srgbClr val="EBB81F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24364" y="964313"/>
              <a:ext cx="1728193" cy="436634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treated</a:t>
              </a:r>
              <a:endParaRPr lang="ru-RU" sz="3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329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32656" y="4005064"/>
            <a:ext cx="12097344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Smoking can severely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...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your health.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next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420085" y="164819"/>
            <a:ext cx="2513778" cy="2495523"/>
            <a:chOff x="773578" y="317983"/>
            <a:chExt cx="2016224" cy="1929439"/>
          </a:xfrm>
          <a:solidFill>
            <a:srgbClr val="7030A0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1929439"/>
            </a:xfrm>
            <a:prstGeom prst="ellipse">
              <a:avLst/>
            </a:prstGeom>
            <a:solidFill>
              <a:srgbClr val="01426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95438" y="1057967"/>
              <a:ext cx="1772504" cy="404533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800" b="1" dirty="0">
                  <a:solidFill>
                    <a:prstClr val="white"/>
                  </a:solidFill>
                  <a:latin typeface="Arial Black" panose="020B0A04020102020204" pitchFamily="34" charset="0"/>
                  <a:ea typeface="Times New Roman" pitchFamily="18" charset="0"/>
                  <a:cs typeface="Arial" pitchFamily="34" charset="0"/>
                </a:rPr>
                <a:t>damage</a:t>
              </a:r>
              <a:endPara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91880" y="164819"/>
            <a:ext cx="2664296" cy="2540667"/>
            <a:chOff x="6714238" y="349425"/>
            <a:chExt cx="2016224" cy="1929439"/>
          </a:xfrm>
          <a:solidFill>
            <a:srgbClr val="74DFE7"/>
          </a:solidFill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94258" y="1029514"/>
              <a:ext cx="1656184" cy="444091"/>
            </a:xfrm>
            <a:prstGeom prst="rect">
              <a:avLst/>
            </a:prstGeom>
            <a:grp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bring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50640" y="164819"/>
            <a:ext cx="2645803" cy="2540666"/>
            <a:chOff x="3707904" y="349426"/>
            <a:chExt cx="2016224" cy="1929439"/>
          </a:xfrm>
          <a:solidFill>
            <a:srgbClr val="EBB81F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51919" y="1050125"/>
              <a:ext cx="1728193" cy="44409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noProof="0" dirty="0" smtClean="0">
                  <a:solidFill>
                    <a:prstClr val="white"/>
                  </a:solidFill>
                  <a:latin typeface="Arial Black" panose="020B0A04020102020204" pitchFamily="34" charset="0"/>
                </a:rPr>
                <a:t>return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155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085642" y="3672396"/>
            <a:ext cx="11953328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The loan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…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his family to buy the house.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589119" y="171792"/>
            <a:ext cx="2515700" cy="2527353"/>
            <a:chOff x="677379" y="334748"/>
            <a:chExt cx="2037382" cy="1929439"/>
          </a:xfrm>
          <a:solidFill>
            <a:srgbClr val="74DFE7"/>
          </a:solidFill>
        </p:grpSpPr>
        <p:sp>
          <p:nvSpPr>
            <p:cNvPr id="9" name="Овал 8"/>
            <p:cNvSpPr/>
            <p:nvPr/>
          </p:nvSpPr>
          <p:spPr>
            <a:xfrm>
              <a:off x="698537" y="334748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7379" y="981588"/>
              <a:ext cx="2009662" cy="540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Arial Black" panose="020B0A04020102020204" pitchFamily="34" charset="0"/>
                  <a:ea typeface="Times New Roman" pitchFamily="18" charset="0"/>
                  <a:cs typeface="Arial" pitchFamily="34" charset="0"/>
                </a:rPr>
                <a:t>enabled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502881" y="109476"/>
            <a:ext cx="2533616" cy="2589669"/>
            <a:chOff x="6714238" y="349425"/>
            <a:chExt cx="2016224" cy="1929439"/>
          </a:xfrm>
          <a:solidFill>
            <a:srgbClr val="7030A0"/>
          </a:solidFill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solidFill>
              <a:srgbClr val="01426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44124" y="1036167"/>
              <a:ext cx="1756452" cy="527412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made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51519" y="93127"/>
            <a:ext cx="3174383" cy="2584058"/>
            <a:chOff x="3495537" y="302877"/>
            <a:chExt cx="2430041" cy="1929439"/>
          </a:xfrm>
          <a:solidFill>
            <a:srgbClr val="EBB81F"/>
          </a:solidFill>
        </p:grpSpPr>
        <p:sp>
          <p:nvSpPr>
            <p:cNvPr id="15" name="Овал 14"/>
            <p:cNvSpPr/>
            <p:nvPr/>
          </p:nvSpPr>
          <p:spPr>
            <a:xfrm>
              <a:off x="3716031" y="302877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95537" y="994259"/>
              <a:ext cx="2430041" cy="528557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converted</a:t>
              </a:r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168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99696" y="3434558"/>
            <a:ext cx="10143391" cy="2726591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Owing to the inflation, many companies have been </a:t>
            </a:r>
            <a:r>
              <a:rPr lang="en-US" sz="4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… </a:t>
            </a:r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to close.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next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420085" y="164819"/>
            <a:ext cx="2513778" cy="2495523"/>
            <a:chOff x="773578" y="317983"/>
            <a:chExt cx="2016224" cy="1929439"/>
          </a:xfrm>
          <a:solidFill>
            <a:srgbClr val="7030A0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1929439"/>
            </a:xfrm>
            <a:prstGeom prst="ellipse">
              <a:avLst/>
            </a:prstGeom>
            <a:solidFill>
              <a:srgbClr val="01426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79071" y="1106817"/>
              <a:ext cx="1772504" cy="452125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3200" b="1" dirty="0">
                  <a:solidFill>
                    <a:prstClr val="white"/>
                  </a:solidFill>
                  <a:latin typeface="Arial Black" panose="020B0A04020102020204" pitchFamily="34" charset="0"/>
                  <a:ea typeface="Times New Roman" pitchFamily="18" charset="0"/>
                  <a:cs typeface="Arial" pitchFamily="34" charset="0"/>
                </a:rPr>
                <a:t>forced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360351" y="164819"/>
            <a:ext cx="2916533" cy="2540667"/>
            <a:chOff x="6614702" y="349425"/>
            <a:chExt cx="2207106" cy="1929439"/>
          </a:xfrm>
          <a:solidFill>
            <a:srgbClr val="74DFE7"/>
          </a:solidFill>
        </p:grpSpPr>
        <p:sp>
          <p:nvSpPr>
            <p:cNvPr id="18" name="Овал 17"/>
            <p:cNvSpPr/>
            <p:nvPr/>
          </p:nvSpPr>
          <p:spPr>
            <a:xfrm>
              <a:off x="6714238" y="349425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14702" y="1078266"/>
              <a:ext cx="2207106" cy="49083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smtClean="0">
                  <a:solidFill>
                    <a:prstClr val="white"/>
                  </a:solidFill>
                  <a:latin typeface="Arial Black" panose="020B0A04020102020204" pitchFamily="34" charset="0"/>
                </a:rPr>
                <a:t>let</a:t>
              </a: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50640" y="164819"/>
            <a:ext cx="2645803" cy="2540666"/>
            <a:chOff x="3707904" y="349426"/>
            <a:chExt cx="2016224" cy="1929439"/>
          </a:xfrm>
          <a:solidFill>
            <a:srgbClr val="EBB81F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07904" y="1078267"/>
              <a:ext cx="2016224" cy="49083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allowed </a:t>
              </a: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03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72616" y="3717983"/>
            <a:ext cx="11981434" cy="1861006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I hope this success will 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… 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you to greater results.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5727378"/>
            <a:ext cx="1584176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28978" y="288921"/>
            <a:ext cx="2633809" cy="2584058"/>
            <a:chOff x="773578" y="317983"/>
            <a:chExt cx="2016224" cy="2705094"/>
          </a:xfrm>
          <a:solidFill>
            <a:srgbClr val="EBB81F"/>
          </a:solidFill>
        </p:grpSpPr>
        <p:sp>
          <p:nvSpPr>
            <p:cNvPr id="9" name="Овал 8"/>
            <p:cNvSpPr/>
            <p:nvPr/>
          </p:nvSpPr>
          <p:spPr>
            <a:xfrm>
              <a:off x="773578" y="317983"/>
              <a:ext cx="2016224" cy="2705094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79652" y="1221908"/>
              <a:ext cx="1819070" cy="7410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inspire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307329" y="224806"/>
            <a:ext cx="2613622" cy="2708825"/>
            <a:chOff x="4688936" y="309029"/>
            <a:chExt cx="1965094" cy="1929439"/>
          </a:xfrm>
          <a:solidFill>
            <a:srgbClr val="014262"/>
          </a:solidFill>
        </p:grpSpPr>
        <p:sp>
          <p:nvSpPr>
            <p:cNvPr id="18" name="Овал 17"/>
            <p:cNvSpPr/>
            <p:nvPr/>
          </p:nvSpPr>
          <p:spPr>
            <a:xfrm>
              <a:off x="4688936" y="309029"/>
              <a:ext cx="196509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50494" y="965784"/>
              <a:ext cx="1827989" cy="5042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apply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316054" y="315046"/>
            <a:ext cx="2610387" cy="2618586"/>
            <a:chOff x="3707904" y="349426"/>
            <a:chExt cx="2029321" cy="1929439"/>
          </a:xfrm>
          <a:solidFill>
            <a:srgbClr val="74DFE7"/>
          </a:solidFill>
        </p:grpSpPr>
        <p:sp>
          <p:nvSpPr>
            <p:cNvPr id="15" name="Овал 14"/>
            <p:cNvSpPr/>
            <p:nvPr/>
          </p:nvSpPr>
          <p:spPr>
            <a:xfrm>
              <a:off x="3707904" y="349426"/>
              <a:ext cx="2016224" cy="1929439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55571" y="985659"/>
              <a:ext cx="1981654" cy="52158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consist</a:t>
              </a:r>
              <a:endParaRPr lang="ru-RU" sz="4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652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2588</TotalTime>
  <Words>561</Words>
  <Application>Microsoft Office PowerPoint</Application>
  <PresentationFormat>Экран (4:3)</PresentationFormat>
  <Paragraphs>200</Paragraphs>
  <Slides>40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6" baseType="lpstr">
      <vt:lpstr>Arial</vt:lpstr>
      <vt:lpstr>Arial Black</vt:lpstr>
      <vt:lpstr>Calibri</vt:lpstr>
      <vt:lpstr>Lucida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177</cp:revision>
  <dcterms:created xsi:type="dcterms:W3CDTF">2021-04-15T18:55:35Z</dcterms:created>
  <dcterms:modified xsi:type="dcterms:W3CDTF">2021-05-03T16:26:25Z</dcterms:modified>
</cp:coreProperties>
</file>