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74" r:id="rId3"/>
    <p:sldId id="266" r:id="rId4"/>
    <p:sldId id="294" r:id="rId5"/>
    <p:sldId id="286" r:id="rId6"/>
    <p:sldId id="288" r:id="rId7"/>
    <p:sldId id="295" r:id="rId8"/>
    <p:sldId id="316" r:id="rId9"/>
    <p:sldId id="301" r:id="rId10"/>
    <p:sldId id="302" r:id="rId11"/>
    <p:sldId id="289" r:id="rId12"/>
    <p:sldId id="317" r:id="rId13"/>
    <p:sldId id="322" r:id="rId14"/>
    <p:sldId id="291" r:id="rId15"/>
    <p:sldId id="292" r:id="rId16"/>
    <p:sldId id="304" r:id="rId17"/>
    <p:sldId id="293" r:id="rId18"/>
    <p:sldId id="275" r:id="rId19"/>
    <p:sldId id="318" r:id="rId20"/>
    <p:sldId id="296" r:id="rId21"/>
    <p:sldId id="297" r:id="rId22"/>
    <p:sldId id="298" r:id="rId23"/>
    <p:sldId id="299" r:id="rId24"/>
    <p:sldId id="319" r:id="rId25"/>
    <p:sldId id="300" r:id="rId26"/>
    <p:sldId id="303" r:id="rId27"/>
    <p:sldId id="313" r:id="rId28"/>
    <p:sldId id="314" r:id="rId29"/>
    <p:sldId id="305" r:id="rId30"/>
    <p:sldId id="306" r:id="rId31"/>
    <p:sldId id="320" r:id="rId32"/>
    <p:sldId id="307" r:id="rId33"/>
    <p:sldId id="308" r:id="rId34"/>
    <p:sldId id="311" r:id="rId35"/>
    <p:sldId id="309" r:id="rId36"/>
    <p:sldId id="310" r:id="rId37"/>
    <p:sldId id="312" r:id="rId38"/>
    <p:sldId id="321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EAF"/>
    <a:srgbClr val="AEF005"/>
    <a:srgbClr val="E6E6E6"/>
    <a:srgbClr val="4E47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aterf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78" y="2933631"/>
            <a:ext cx="9505056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Why did the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greedy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businessman collect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all these new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cars?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stingy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amoral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cross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2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2853380"/>
            <a:ext cx="9635035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His diary was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filled with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names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, numbers and business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cards.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3598" y="1009047"/>
              <a:ext cx="1656184" cy="547309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f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ull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of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956110"/>
              <a:ext cx="1656184" cy="53758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whole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08371"/>
              <a:ext cx="1728193" cy="537585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entire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0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10143391" cy="3592175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His taste to new impressions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drives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him to cross Asia for many times! 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influences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forces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travels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0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 number of theories have been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proposed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to explain the phenomenon.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suggested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prevented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submitted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650" y="3271232"/>
            <a:ext cx="1000911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This much-loved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store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is situated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heart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fashionable district.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centre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line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part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6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0549" y="3067469"/>
            <a:ext cx="9865097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can’t choose from all the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fabulous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famous fashion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brands.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9922" y="178582"/>
            <a:ext cx="2698362" cy="2522108"/>
            <a:chOff x="773578" y="317983"/>
            <a:chExt cx="2099193" cy="1929439"/>
          </a:xfrm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532" y="923983"/>
              <a:ext cx="2071239" cy="101244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irst-class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28184" y="178583"/>
            <a:ext cx="2591061" cy="2522107"/>
            <a:chOff x="6292085" y="218729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6216" y="869501"/>
              <a:ext cx="1568917" cy="5415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fancy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6822" y="1004494"/>
              <a:ext cx="1898387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fragrant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4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53569"/>
            <a:ext cx="9144000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This former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store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has been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transformed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into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 shopping </a:t>
            </a:r>
            <a:r>
              <a:rPr lang="en-US" sz="4000" b="1" dirty="0" err="1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centre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101" y="794295"/>
              <a:ext cx="1945605" cy="101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urned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into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5748" y="851731"/>
              <a:ext cx="1954020" cy="98603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eaded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for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5" y="811078"/>
              <a:ext cx="1694917" cy="98817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aken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into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3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650" y="3271232"/>
            <a:ext cx="11117338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Tickets may be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purchased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in advance from the box office.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bought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cost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sold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2656" y="3053569"/>
            <a:ext cx="1216935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 lockdown,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do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feel short of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friends and conversations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238" y="993272"/>
              <a:ext cx="1724904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miss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74548"/>
              <a:ext cx="1756452" cy="527412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mind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make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1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was Lisa's birthday so we took her out for a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meal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dinner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dish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kitchen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1958"/>
            <a:ext cx="8424936" cy="6247864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noProof="0" dirty="0" smtClean="0">
                <a:solidFill>
                  <a:srgbClr val="FFFF00"/>
                </a:solidFill>
                <a:latin typeface="Lucida Sans"/>
                <a:ea typeface="+mj-ea"/>
                <a:cs typeface="+mj-cs"/>
              </a:rPr>
              <a:t>(synonyms)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Підготовка до ЗНО</a:t>
            </a: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 </a:t>
            </a:r>
            <a:endParaRPr kumimoji="0" lang="uk-UA" sz="40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6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053569"/>
            <a:ext cx="11953328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has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turned out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that the quantity of people you know matters.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36744" y="171792"/>
            <a:ext cx="3073304" cy="2527353"/>
            <a:chOff x="472988" y="334748"/>
            <a:chExt cx="2488967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988" y="981588"/>
              <a:ext cx="2488967" cy="493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happened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27128"/>
              <a:ext cx="1756452" cy="481550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meant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done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60648" y="2967209"/>
            <a:ext cx="12457384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Scholars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think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that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well-being depends on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relationships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with close friends and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family.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4291" y="288921"/>
            <a:ext cx="3239865" cy="2584058"/>
            <a:chOff x="503145" y="317983"/>
            <a:chExt cx="2480170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145" y="1221908"/>
              <a:ext cx="2480170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Scientists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Learners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593540" cy="261858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2474" y="900271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Critics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1732" y="3000787"/>
            <a:ext cx="1000911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Before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setting off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on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a journey, look at maps and guidebooks.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748033" cy="2584058"/>
            <a:chOff x="773578" y="317983"/>
            <a:chExt cx="210366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16100"/>
              <a:ext cx="2103664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starting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26440" y="224806"/>
            <a:ext cx="3367373" cy="2708825"/>
            <a:chOff x="4402559" y="309029"/>
            <a:chExt cx="253181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2559" y="958522"/>
              <a:ext cx="2531814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travelling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heading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4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053569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We are 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taking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measures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 improve the situation.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537" y="993272"/>
              <a:ext cx="1945605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actions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3848" y="109476"/>
            <a:ext cx="2931677" cy="2589669"/>
            <a:chOff x="6555851" y="349425"/>
            <a:chExt cx="2332997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851" y="1038531"/>
              <a:ext cx="2332997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exercises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436634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stairs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We thought about taking a ten-day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cruise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in the Caribbean.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journey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way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road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053569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My car's quite old, but it's still pretty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reliable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537" y="993272"/>
              <a:ext cx="1945605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good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459951" y="109476"/>
            <a:ext cx="2576544" cy="2589669"/>
            <a:chOff x="6680076" y="349425"/>
            <a:chExt cx="2050386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0076" y="1027128"/>
              <a:ext cx="2039570" cy="52741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relevant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16031" y="994259"/>
              <a:ext cx="1855570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definite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2333" y="2698629"/>
            <a:ext cx="9635035" cy="3592175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What experience do you have that is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relevant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to this position?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3598" y="929618"/>
              <a:ext cx="1656184" cy="547309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proper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14238" y="956110"/>
              <a:ext cx="1836204" cy="53758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reliable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7414" y="164819"/>
            <a:ext cx="2852254" cy="2540666"/>
            <a:chOff x="3629241" y="349426"/>
            <a:chExt cx="2173549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9241" y="956111"/>
              <a:ext cx="2173549" cy="53758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depicting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6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085696"/>
            <a:ext cx="1144927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Wrap small ornaments in paper to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prevent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them being damaged.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stop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start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 on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40568" y="3140968"/>
            <a:ext cx="1144927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Nobody ever treats me right,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no matter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how hard I try.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714" y="288921"/>
            <a:ext cx="3024338" cy="2584058"/>
            <a:chOff x="624100" y="317983"/>
            <a:chExt cx="2315180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100" y="762131"/>
              <a:ext cx="2315180" cy="1256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</a:t>
              </a:r>
              <a:endPara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important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3460" y="666555"/>
              <a:ext cx="1827989" cy="854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</a:t>
              </a:r>
              <a:endPara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tolerant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58051" y="315046"/>
            <a:ext cx="2769675" cy="2618586"/>
            <a:chOff x="3585073" y="349426"/>
            <a:chExt cx="2153152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5073" y="642793"/>
              <a:ext cx="2153152" cy="8844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</a:t>
              </a:r>
              <a:endPara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different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650" y="3271232"/>
            <a:ext cx="1000911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Moving to Spain will be better for you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in the long run.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2154" y="701045"/>
              <a:ext cx="1819070" cy="2029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he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future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615335"/>
              <a:ext cx="1827989" cy="1381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long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he 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street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593540" cy="261858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2221" y="599797"/>
              <a:ext cx="1981654" cy="14286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on 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the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road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824" y="5696546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64704" y="3068960"/>
            <a:ext cx="1339348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has been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travelling towards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Australia without anyone.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9" y="1221908"/>
              <a:ext cx="1925144" cy="13854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heading for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62861" y="224806"/>
            <a:ext cx="2658090" cy="2708825"/>
            <a:chOff x="4655502" y="309029"/>
            <a:chExt cx="1998528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5502" y="965784"/>
              <a:ext cx="1922981" cy="942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eading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up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97514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eading</a:t>
              </a:r>
            </a:p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down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650" y="3271232"/>
            <a:ext cx="1000911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These standards have been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adopted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by many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states.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8871" y="288921"/>
            <a:ext cx="2909827" cy="2584058"/>
            <a:chOff x="666323" y="317983"/>
            <a:chExt cx="2227520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323" y="1249256"/>
              <a:ext cx="222752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accepted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put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given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56591" y="2794110"/>
            <a:ext cx="10945216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Her moods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sometimes made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her life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difficult, and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occasionally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impossible.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rarely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usually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never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4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8539" y="3001723"/>
            <a:ext cx="9635035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took a few seconds for her eyes to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adjust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to the darkness.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929618"/>
              <a:ext cx="2016224" cy="54730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f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it in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956110"/>
              <a:ext cx="1656184" cy="53758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use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08371"/>
              <a:ext cx="1728193" cy="537585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get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1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1035" y="2993931"/>
            <a:ext cx="9635035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Current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data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suggests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that there could be life on Mars.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929618"/>
              <a:ext cx="2016224" cy="54730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tells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956110"/>
              <a:ext cx="1656184" cy="53758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causes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08371"/>
              <a:ext cx="1728193" cy="537585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moves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6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4664" y="3068960"/>
            <a:ext cx="1252939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statue’s nickname, Oscar, has conflicting </a:t>
            </a:r>
            <a:r>
              <a:rPr lang="en-US" sz="4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origin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stories.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71423" y="171792"/>
            <a:ext cx="2533397" cy="2527353"/>
            <a:chOff x="663047" y="334748"/>
            <a:chExt cx="205171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047" y="993272"/>
              <a:ext cx="1981095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derivation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459506" y="109476"/>
            <a:ext cx="2576992" cy="2589669"/>
            <a:chOff x="6679720" y="349425"/>
            <a:chExt cx="2050742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9720" y="1027128"/>
              <a:ext cx="2050742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motivation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age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8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4664" y="3271232"/>
            <a:ext cx="1202533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Mexican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actor is best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known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directing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his films.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61216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managing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watching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3087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showing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1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053569"/>
            <a:ext cx="11953328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was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awarded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the Nobel Prize for her work in medical research.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238" y="993272"/>
              <a:ext cx="1724904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given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76442" y="1027128"/>
              <a:ext cx="1954020" cy="52741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put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taken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1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085696"/>
            <a:ext cx="1144927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I'm sorry. I didn't mean to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interfere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, but I didn't want Glenda to be upset.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9" y="1221908"/>
              <a:ext cx="1925144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interrupt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face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lock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1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00608" y="3263357"/>
            <a:ext cx="1094521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Your bank should be able to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provide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financial advice.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5727378"/>
            <a:ext cx="1872208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Finish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give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take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put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3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068960"/>
            <a:ext cx="1112523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His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plan </a:t>
            </a: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includes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climbing the Carpathians.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9922" y="178582"/>
            <a:ext cx="2698362" cy="2522108"/>
            <a:chOff x="773578" y="317983"/>
            <a:chExt cx="2099193" cy="1929439"/>
          </a:xfrm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532" y="923983"/>
              <a:ext cx="2071239" cy="54154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involves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28184" y="178583"/>
            <a:ext cx="2591061" cy="2522107"/>
            <a:chOff x="6292085" y="218729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5075" y="869501"/>
              <a:ext cx="1933234" cy="5415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installs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964313"/>
              <a:ext cx="1988371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absorbs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6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0549" y="3067469"/>
            <a:ext cx="9865097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Why would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try to complete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an easy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goal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like this?</a:t>
            </a:r>
            <a:endParaRPr lang="ru-RU" sz="4000" b="1" dirty="0">
              <a:solidFill>
                <a:srgbClr val="AEF00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9922" y="178582"/>
            <a:ext cx="2698362" cy="2522108"/>
            <a:chOff x="773578" y="317983"/>
            <a:chExt cx="2099193" cy="1929439"/>
          </a:xfrm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532" y="923983"/>
              <a:ext cx="2071239" cy="54154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aim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3732" y="178583"/>
            <a:ext cx="2915816" cy="2522107"/>
            <a:chOff x="6179681" y="218729"/>
            <a:chExt cx="2268931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681" y="868996"/>
              <a:ext cx="2268931" cy="5415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tendency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24364" y="964313"/>
              <a:ext cx="1728193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mark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895811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 has already </a:t>
            </a:r>
            <a:r>
              <a:rPr lang="en-US" sz="4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shared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his story.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073" y="866808"/>
              <a:ext cx="1772504" cy="54730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told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3953" y="930353"/>
              <a:ext cx="1656184" cy="53758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meant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3917" y="944432"/>
              <a:ext cx="1728193" cy="53758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heard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5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539779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shop assistants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offer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guests a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free cup of coffee.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238" y="993272"/>
              <a:ext cx="1724904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give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74548"/>
              <a:ext cx="1756452" cy="527412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ask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take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6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3" y="2794110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About 10% of the population is </a:t>
            </a:r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dependent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on some form of drug.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073" y="1056639"/>
              <a:ext cx="177250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addicted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1028209"/>
              <a:ext cx="1656184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given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AEF00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28210"/>
              <a:ext cx="1728193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heard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650" y="3271232"/>
            <a:ext cx="1000911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This park is 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situated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in the </a:t>
            </a:r>
            <a:r>
              <a:rPr lang="en-US" sz="4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centre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of the city.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AEF005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located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7030A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lined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divided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591</Words>
  <Application>Microsoft Office PowerPoint</Application>
  <PresentationFormat>Экран (4:3)</PresentationFormat>
  <Paragraphs>201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Lucida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133</cp:revision>
  <dcterms:created xsi:type="dcterms:W3CDTF">2021-04-15T18:55:35Z</dcterms:created>
  <dcterms:modified xsi:type="dcterms:W3CDTF">2021-04-27T11:17:44Z</dcterms:modified>
</cp:coreProperties>
</file>