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74" r:id="rId3"/>
    <p:sldId id="266" r:id="rId4"/>
    <p:sldId id="294" r:id="rId5"/>
    <p:sldId id="286" r:id="rId6"/>
    <p:sldId id="288" r:id="rId7"/>
    <p:sldId id="295" r:id="rId8"/>
    <p:sldId id="316" r:id="rId9"/>
    <p:sldId id="301" r:id="rId10"/>
    <p:sldId id="302" r:id="rId11"/>
    <p:sldId id="317" r:id="rId12"/>
    <p:sldId id="289" r:id="rId13"/>
    <p:sldId id="322" r:id="rId14"/>
    <p:sldId id="291" r:id="rId15"/>
    <p:sldId id="292" r:id="rId16"/>
    <p:sldId id="304" r:id="rId17"/>
    <p:sldId id="293" r:id="rId18"/>
    <p:sldId id="275" r:id="rId19"/>
    <p:sldId id="318" r:id="rId20"/>
    <p:sldId id="296" r:id="rId21"/>
    <p:sldId id="297" r:id="rId22"/>
    <p:sldId id="298" r:id="rId23"/>
    <p:sldId id="299" r:id="rId24"/>
    <p:sldId id="319" r:id="rId25"/>
    <p:sldId id="300" r:id="rId26"/>
    <p:sldId id="303" r:id="rId27"/>
    <p:sldId id="313" r:id="rId28"/>
    <p:sldId id="323" r:id="rId29"/>
    <p:sldId id="325" r:id="rId30"/>
    <p:sldId id="314" r:id="rId31"/>
    <p:sldId id="324" r:id="rId32"/>
    <p:sldId id="326" r:id="rId33"/>
    <p:sldId id="328" r:id="rId34"/>
    <p:sldId id="305" r:id="rId35"/>
    <p:sldId id="306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62"/>
    <a:srgbClr val="74DFE7"/>
    <a:srgbClr val="DF9083"/>
    <a:srgbClr val="EBB81F"/>
    <a:srgbClr val="E80EAF"/>
    <a:srgbClr val="AEF005"/>
    <a:srgbClr val="E6E6E6"/>
    <a:srgbClr val="4E47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aterf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70384" y="4104628"/>
            <a:ext cx="1148476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We’d like to know the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why she didn’t accept the job.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67504" cy="2584058"/>
            <a:chOff x="773578" y="317983"/>
            <a:chExt cx="2042018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350784"/>
              <a:ext cx="2042018" cy="612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reason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64296" cy="2708825"/>
            <a:chOff x="4688936" y="309029"/>
            <a:chExt cx="20031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8936" y="1057425"/>
              <a:ext cx="2003194" cy="416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account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occasion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2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3434" y="3835431"/>
            <a:ext cx="10143391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for the products has fallen in the last six months.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Demand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Lack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Right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0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32656" y="3692838"/>
            <a:ext cx="11809312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felt a glow of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when her name was announced for the prize.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38694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3598" y="929618"/>
              <a:ext cx="1656184" cy="54730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pride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956110"/>
              <a:ext cx="1656184" cy="537584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feeling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08371"/>
              <a:ext cx="1728193" cy="53758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belief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0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8640" y="4077072"/>
            <a:ext cx="11084361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There will be tax increases on a range of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.</a:t>
            </a:r>
            <a:endParaRPr lang="en-US" sz="4000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goods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belongings 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effects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57912" y="4077072"/>
            <a:ext cx="1234147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leaflet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contains a few 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on how to take better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photos.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91015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tips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77623" y="224806"/>
            <a:ext cx="2643328" cy="2708825"/>
            <a:chOff x="4666601" y="309029"/>
            <a:chExt cx="1987429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6601" y="965784"/>
              <a:ext cx="1962601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amounts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86500" y="315046"/>
            <a:ext cx="2722593" cy="2618586"/>
            <a:chOff x="3684928" y="349426"/>
            <a:chExt cx="2116550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84928" y="962322"/>
              <a:ext cx="2116550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advice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6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17091" y="4189537"/>
            <a:ext cx="10978181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Keep the receipt as your proof of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.</a:t>
            </a:r>
            <a:endParaRPr lang="en-US" sz="4000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83801" y="178582"/>
            <a:ext cx="2870501" cy="2522108"/>
            <a:chOff x="652124" y="317983"/>
            <a:chExt cx="2233109" cy="1929439"/>
          </a:xfrm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74DF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124" y="991795"/>
              <a:ext cx="2233109" cy="44735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purchase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31558" y="178583"/>
            <a:ext cx="2808311" cy="2522107"/>
            <a:chOff x="6216895" y="218729"/>
            <a:chExt cx="2185276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6895" y="892541"/>
              <a:ext cx="2185276" cy="447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cost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0363" y="1072846"/>
              <a:ext cx="1898387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sale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4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97514" y="4437112"/>
            <a:ext cx="1211509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At present we have no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of life on other planets.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541737" cy="2527353"/>
            <a:chOff x="698537" y="334748"/>
            <a:chExt cx="2058468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101" y="1037842"/>
              <a:ext cx="2040904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evidence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420949" y="109476"/>
            <a:ext cx="2697477" cy="2589669"/>
            <a:chOff x="6649038" y="349425"/>
            <a:chExt cx="2146623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9038" y="1067823"/>
              <a:ext cx="2146623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certificate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97179" cy="2584058"/>
            <a:chOff x="3716031" y="302877"/>
            <a:chExt cx="206473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0995" y="1035042"/>
              <a:ext cx="2049770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item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3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04664" y="3826993"/>
            <a:ext cx="12961440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 course will help you improve your communication 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715683" cy="2584058"/>
            <a:chOff x="773578" y="317983"/>
            <a:chExt cx="207890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221908"/>
              <a:ext cx="207890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skills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81466" y="224806"/>
            <a:ext cx="2639484" cy="2708825"/>
            <a:chOff x="4669491" y="309029"/>
            <a:chExt cx="1984539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9491" y="987705"/>
              <a:ext cx="198453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presents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36567" y="315046"/>
            <a:ext cx="2752515" cy="2618586"/>
            <a:chOff x="3646110" y="349426"/>
            <a:chExt cx="213981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74DF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6110" y="1007677"/>
              <a:ext cx="2139811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tips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8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00928" y="4189537"/>
            <a:ext cx="1216935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He's interested in the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of international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law. 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74481" y="171792"/>
            <a:ext cx="2818535" cy="2527353"/>
            <a:chOff x="584537" y="334748"/>
            <a:chExt cx="2282638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537" y="993272"/>
              <a:ext cx="2282638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branch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1991" y="1074548"/>
              <a:ext cx="1868470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region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0908" y="1011200"/>
              <a:ext cx="1694917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territory 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1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32656" y="4005064"/>
            <a:ext cx="1180931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 was grateful for his friends'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during his divorce.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support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pression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console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532" y="305068"/>
            <a:ext cx="8424936" cy="6370975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Use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English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FFFF00"/>
                </a:solidFill>
                <a:latin typeface="Lucida Sans"/>
                <a:ea typeface="+mj-ea"/>
                <a:cs typeface="+mj-cs"/>
              </a:rPr>
              <a:t>(</a:t>
            </a:r>
            <a:r>
              <a:rPr lang="en-US" sz="4000" b="1" kern="0" dirty="0" smtClean="0">
                <a:solidFill>
                  <a:srgbClr val="FFFF00"/>
                </a:solidFill>
                <a:latin typeface="Lucida Sans"/>
                <a:ea typeface="+mj-ea"/>
                <a:cs typeface="+mj-cs"/>
              </a:rPr>
              <a:t>noun</a:t>
            </a:r>
            <a:r>
              <a:rPr lang="en-US" sz="4000" b="1" kern="0" noProof="0" dirty="0" smtClean="0">
                <a:solidFill>
                  <a:srgbClr val="FFFF00"/>
                </a:solidFill>
                <a:latin typeface="Lucida Sans"/>
                <a:ea typeface="+mj-ea"/>
                <a:cs typeface="+mj-cs"/>
              </a:rPr>
              <a:t>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Підготовка до ЗНО</a:t>
            </a:r>
            <a:r>
              <a:rPr kumimoji="0" lang="en-US" sz="40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 </a:t>
            </a:r>
            <a:endParaRPr kumimoji="0" lang="uk-UA" sz="4000" b="1" i="0" u="none" strike="noStrike" kern="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56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00608" y="4077072"/>
            <a:ext cx="1121988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was carried out by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scientists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at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our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University.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36744" y="171792"/>
            <a:ext cx="3073304" cy="2527353"/>
            <a:chOff x="472988" y="334748"/>
            <a:chExt cx="2488967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988" y="981588"/>
              <a:ext cx="2488967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research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1991" y="1027128"/>
              <a:ext cx="1756452" cy="48155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case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7327" y="994259"/>
              <a:ext cx="1907638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effect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2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28600" y="4077072"/>
            <a:ext cx="1130525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Make sure that you add the correct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of water.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4291" y="288921"/>
            <a:ext cx="3239865" cy="2584058"/>
            <a:chOff x="503145" y="317983"/>
            <a:chExt cx="248017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145" y="1221908"/>
              <a:ext cx="2480170" cy="612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quantity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7488" y="965784"/>
              <a:ext cx="1827989" cy="416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bulk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593540" cy="2618586"/>
            <a:chOff x="3707904" y="349426"/>
            <a:chExt cx="2016224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2474" y="962322"/>
              <a:ext cx="1981654" cy="43087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size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0763" y="3804101"/>
            <a:ext cx="1202533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We are taking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to improve the situation.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1391" y="288921"/>
            <a:ext cx="2748033" cy="2584058"/>
            <a:chOff x="721839" y="317983"/>
            <a:chExt cx="2103664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839" y="1249255"/>
              <a:ext cx="2103664" cy="676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measures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26440" y="224806"/>
            <a:ext cx="3367373" cy="2708825"/>
            <a:chOff x="4402559" y="309029"/>
            <a:chExt cx="253181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2559" y="958522"/>
              <a:ext cx="2531814" cy="460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degrees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powers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4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4005064"/>
            <a:ext cx="993710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My main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is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to get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through all my exams.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537" y="993272"/>
              <a:ext cx="1945605" cy="54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priority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3848" y="109476"/>
            <a:ext cx="2931677" cy="2589669"/>
            <a:chOff x="6555851" y="349425"/>
            <a:chExt cx="2332997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5851" y="1038531"/>
              <a:ext cx="2332997" cy="52741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order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list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98173" y="3323952"/>
            <a:ext cx="10940345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Due to the crisis, a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lot of small companies are having to fight for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survival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life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living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4099470"/>
            <a:ext cx="1281742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Newer computers can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process 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much more quickly.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96587" y="171792"/>
            <a:ext cx="2508233" cy="2527353"/>
            <a:chOff x="683427" y="334748"/>
            <a:chExt cx="2031334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427" y="990850"/>
              <a:ext cx="2031334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data</a:t>
              </a:r>
              <a:endParaRPr lang="ru-RU" sz="3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036167"/>
              <a:ext cx="2352105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date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03318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clue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2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3914376"/>
            <a:ext cx="12241359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wanted to encourage them to achieve their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ambitions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priorities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lists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6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71853" y="4189537"/>
            <a:ext cx="1216935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I’m calling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 the hotel to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confirm my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67503" cy="2584058"/>
            <a:chOff x="773578" y="317983"/>
            <a:chExt cx="2042017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249256"/>
              <a:ext cx="2042017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booking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198680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4269" y="1040251"/>
              <a:ext cx="1903536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degree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88780" y="315046"/>
            <a:ext cx="2848086" cy="2618586"/>
            <a:chOff x="3608962" y="349426"/>
            <a:chExt cx="2214109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8962" y="1020105"/>
              <a:ext cx="2214109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notice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3647118"/>
            <a:ext cx="12241359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Dominic took a huge … of cake, hoping no one would notice.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slice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bulk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element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4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933056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Her advice reflects the practical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has gained.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55319" y="171792"/>
            <a:ext cx="2798797" cy="2527353"/>
            <a:chOff x="569018" y="334748"/>
            <a:chExt cx="2266652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018" y="1097897"/>
              <a:ext cx="2266652" cy="42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experience</a:t>
              </a:r>
              <a:endParaRPr lang="ru-RU" sz="3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129173"/>
              <a:ext cx="2352105" cy="41275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experiment</a:t>
              </a:r>
              <a:endParaRPr lang="ru-RU" sz="3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87529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exploration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5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7824" y="5696546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36712" y="3703152"/>
            <a:ext cx="1353750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You can use the gym and pool 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of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£25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 month.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9" y="1221908"/>
              <a:ext cx="1925144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fee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62861" y="224806"/>
            <a:ext cx="2658090" cy="2708825"/>
            <a:chOff x="4655502" y="309029"/>
            <a:chExt cx="1998528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5502" y="965784"/>
              <a:ext cx="1922981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account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74DF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award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0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9885" y="3946354"/>
            <a:ext cx="1274541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Personal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are more important to achieve success.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0203" y="288921"/>
            <a:ext cx="3024338" cy="2584058"/>
            <a:chOff x="613757" y="317983"/>
            <a:chExt cx="231518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757" y="1356270"/>
              <a:ext cx="2315180" cy="612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features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69177" y="224806"/>
            <a:ext cx="2867321" cy="2708825"/>
            <a:chOff x="4585063" y="309029"/>
            <a:chExt cx="2155841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85063" y="1043564"/>
              <a:ext cx="2155841" cy="416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symptoms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27986" y="315046"/>
            <a:ext cx="2769675" cy="2618586"/>
            <a:chOff x="3639440" y="349426"/>
            <a:chExt cx="2153152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9440" y="1060981"/>
              <a:ext cx="2153152" cy="43087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character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9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887265"/>
            <a:ext cx="1095582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There have been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that he may take up coaching.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hints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symptoms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shades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20688" y="3957032"/>
            <a:ext cx="1353750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Working experience in this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successful company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is a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!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55319" y="171792"/>
            <a:ext cx="2798797" cy="2527353"/>
            <a:chOff x="569018" y="334748"/>
            <a:chExt cx="2266652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018" y="1097897"/>
              <a:ext cx="2266652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must</a:t>
              </a:r>
              <a:endParaRPr lang="ru-RU" sz="3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129173"/>
              <a:ext cx="2352105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will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87529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3914376"/>
            <a:ext cx="12241359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How can I  fit  everything into  my  busy 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?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schedule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plot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duty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8640" y="3910853"/>
            <a:ext cx="1205344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Some people have really good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in clothes.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9844" y="287189"/>
            <a:ext cx="2767025" cy="2584058"/>
            <a:chOff x="735965" y="316170"/>
            <a:chExt cx="2118203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805762" y="316170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5965" y="1298195"/>
              <a:ext cx="2118203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taste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78776" y="224806"/>
            <a:ext cx="2857718" cy="2708825"/>
            <a:chOff x="4592282" y="309029"/>
            <a:chExt cx="2148622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2282" y="1000432"/>
              <a:ext cx="2148622" cy="460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language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3" y="315046"/>
            <a:ext cx="2635581" cy="2618586"/>
            <a:chOff x="3707904" y="349426"/>
            <a:chExt cx="2048907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5157" y="1020105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tone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44624" y="3956962"/>
            <a:ext cx="1169340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He has got the skills needed to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speak a new … 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5727378"/>
            <a:ext cx="1872208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Finish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8871" y="288921"/>
            <a:ext cx="2909827" cy="2584058"/>
            <a:chOff x="666323" y="317983"/>
            <a:chExt cx="222752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323" y="1249256"/>
              <a:ext cx="222752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language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speech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38805" y="315046"/>
            <a:ext cx="2687635" cy="2618586"/>
            <a:chOff x="3647851" y="349426"/>
            <a:chExt cx="2089374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7851" y="985659"/>
              <a:ext cx="208937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tongue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1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8640" y="3647118"/>
            <a:ext cx="11125236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Most car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in the magazines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are aimed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at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men.</a:t>
            </a:r>
            <a:endParaRPr lang="en-US" sz="4000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53379" y="178581"/>
            <a:ext cx="3002578" cy="2746361"/>
            <a:chOff x="706252" y="317983"/>
            <a:chExt cx="2083550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6252" y="1104275"/>
              <a:ext cx="2071239" cy="63572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advertisements</a:t>
              </a:r>
              <a:endParaRPr lang="ru-RU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52980" y="142579"/>
            <a:ext cx="2988043" cy="2818369"/>
            <a:chOff x="6235882" y="218729"/>
            <a:chExt cx="2128629" cy="1929439"/>
          </a:xfrm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5882" y="985502"/>
              <a:ext cx="2128629" cy="3531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commercials</a:t>
              </a:r>
              <a:endParaRPr lang="ru-RU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214586"/>
            <a:ext cx="2950468" cy="2746362"/>
            <a:chOff x="3691499" y="349426"/>
            <a:chExt cx="2032629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EBB81F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91499" y="1157014"/>
              <a:ext cx="1988371" cy="32434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stunts</a:t>
              </a:r>
              <a:endParaRPr lang="ru-RU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6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0549" y="3537150"/>
            <a:ext cx="9865097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It was hard to find a suitable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for the desert scenes.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13031" y="178582"/>
            <a:ext cx="3025254" cy="2522108"/>
            <a:chOff x="519273" y="317983"/>
            <a:chExt cx="2353499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273" y="923983"/>
              <a:ext cx="2353499" cy="44735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location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83732" y="178583"/>
            <a:ext cx="2915816" cy="2522107"/>
            <a:chOff x="6179681" y="218729"/>
            <a:chExt cx="2268931" cy="1929439"/>
          </a:xfrm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9681" y="868996"/>
              <a:ext cx="2268931" cy="447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discovery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8767" y="1038965"/>
              <a:ext cx="1728193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situation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32656" y="4005064"/>
            <a:ext cx="1209734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People are having to move to other areas in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of work.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5438" y="1057967"/>
              <a:ext cx="1772504" cy="4045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pursuit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1029514"/>
              <a:ext cx="1656184" cy="444091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intention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50125"/>
              <a:ext cx="1728193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tendency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5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46809" y="4005064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exhibition has received a positive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from visitors.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88170" y="171792"/>
            <a:ext cx="2750546" cy="2527353"/>
            <a:chOff x="595624" y="334748"/>
            <a:chExt cx="2227576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624" y="1005472"/>
              <a:ext cx="2227576" cy="493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response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44124" y="1036167"/>
              <a:ext cx="1756452" cy="52741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reply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19" y="93127"/>
            <a:ext cx="3174383" cy="2584058"/>
            <a:chOff x="3495537" y="302877"/>
            <a:chExt cx="2430041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5537" y="994259"/>
              <a:ext cx="2430041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answer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6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9696" y="4189537"/>
            <a:ext cx="10143391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All people have the right to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of opportunity.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071" y="1106817"/>
              <a:ext cx="1772504" cy="49971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equality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1" y="164819"/>
            <a:ext cx="2916533" cy="2540667"/>
            <a:chOff x="6614702" y="349425"/>
            <a:chExt cx="2207106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2" y="1078266"/>
              <a:ext cx="2207106" cy="4908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analogy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8267"/>
              <a:ext cx="2016224" cy="4908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parallel 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2616" y="3717983"/>
            <a:ext cx="1198143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Copenhagen has about 1.4 million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7505" y="289934"/>
            <a:ext cx="2888977" cy="2584058"/>
            <a:chOff x="604037" y="319043"/>
            <a:chExt cx="2211559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01704" y="31904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4037" y="1221908"/>
              <a:ext cx="2211559" cy="612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inhabitants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416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beings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43087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humans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512</Words>
  <Application>Microsoft Office PowerPoint</Application>
  <PresentationFormat>Экран (4:3)</PresentationFormat>
  <Paragraphs>173</Paragraphs>
  <Slides>36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Lucida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201</cp:revision>
  <dcterms:created xsi:type="dcterms:W3CDTF">2021-04-15T18:55:35Z</dcterms:created>
  <dcterms:modified xsi:type="dcterms:W3CDTF">2021-05-07T05:59:52Z</dcterms:modified>
</cp:coreProperties>
</file>